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sldIdLst>
    <p:sldId id="256" r:id="rId2"/>
    <p:sldId id="270" r:id="rId3"/>
    <p:sldId id="272" r:id="rId4"/>
    <p:sldId id="273" r:id="rId5"/>
    <p:sldId id="280" r:id="rId6"/>
    <p:sldId id="287" r:id="rId7"/>
    <p:sldId id="271" r:id="rId8"/>
    <p:sldId id="298" r:id="rId9"/>
    <p:sldId id="299" r:id="rId10"/>
    <p:sldId id="275" r:id="rId11"/>
    <p:sldId id="276" r:id="rId12"/>
    <p:sldId id="277" r:id="rId13"/>
    <p:sldId id="297" r:id="rId14"/>
    <p:sldId id="284" r:id="rId15"/>
    <p:sldId id="296" r:id="rId16"/>
    <p:sldId id="285" r:id="rId17"/>
    <p:sldId id="288" r:id="rId18"/>
    <p:sldId id="289" r:id="rId19"/>
    <p:sldId id="290" r:id="rId20"/>
    <p:sldId id="279" r:id="rId21"/>
    <p:sldId id="283" r:id="rId22"/>
    <p:sldId id="274" r:id="rId23"/>
    <p:sldId id="282" r:id="rId24"/>
    <p:sldId id="286" r:id="rId25"/>
    <p:sldId id="294" r:id="rId26"/>
    <p:sldId id="29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8EB73E-0BC4-4935-AC1B-35EB081DDC96}" v="61" dt="2022-10-26T22:11:27.610"/>
    <p1510:client id="{A1A1424B-12F3-4F98-B0F8-0F4876DF8D04}" v="40" dt="2022-10-26T09:58:22.6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28" autoAdjust="0"/>
    <p:restoredTop sz="94660"/>
  </p:normalViewPr>
  <p:slideViewPr>
    <p:cSldViewPr snapToGrid="0">
      <p:cViewPr>
        <p:scale>
          <a:sx n="78" d="100"/>
          <a:sy n="78" d="100"/>
        </p:scale>
        <p:origin x="629"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anasa Dharini" userId="cc476e982319ba06" providerId="LiveId" clId="{568EB73E-0BC4-4935-AC1B-35EB081DDC96}"/>
    <pc:docChg chg="undo custSel addSld delSld modSld sldOrd">
      <pc:chgData name="Maanasa Dharini" userId="cc476e982319ba06" providerId="LiveId" clId="{568EB73E-0BC4-4935-AC1B-35EB081DDC96}" dt="2022-10-26T22:14:34.313" v="3378" actId="1076"/>
      <pc:docMkLst>
        <pc:docMk/>
      </pc:docMkLst>
      <pc:sldChg chg="modSp mod">
        <pc:chgData name="Maanasa Dharini" userId="cc476e982319ba06" providerId="LiveId" clId="{568EB73E-0BC4-4935-AC1B-35EB081DDC96}" dt="2022-10-26T19:11:06.744" v="976" actId="1076"/>
        <pc:sldMkLst>
          <pc:docMk/>
          <pc:sldMk cId="3997595241" sldId="256"/>
        </pc:sldMkLst>
        <pc:spChg chg="mod">
          <ac:chgData name="Maanasa Dharini" userId="cc476e982319ba06" providerId="LiveId" clId="{568EB73E-0BC4-4935-AC1B-35EB081DDC96}" dt="2022-10-26T19:11:06.744" v="976" actId="1076"/>
          <ac:spMkLst>
            <pc:docMk/>
            <pc:sldMk cId="3997595241" sldId="256"/>
            <ac:spMk id="6" creationId="{F6DEBE77-F616-8B56-ABB5-E2AF6C8726DC}"/>
          </ac:spMkLst>
        </pc:spChg>
        <pc:picChg chg="mod">
          <ac:chgData name="Maanasa Dharini" userId="cc476e982319ba06" providerId="LiveId" clId="{568EB73E-0BC4-4935-AC1B-35EB081DDC96}" dt="2022-10-26T19:10:17.711" v="960" actId="1076"/>
          <ac:picMkLst>
            <pc:docMk/>
            <pc:sldMk cId="3997595241" sldId="256"/>
            <ac:picMk id="4" creationId="{955115BC-75F9-B5A4-A9A6-B71AD505CAD4}"/>
          </ac:picMkLst>
        </pc:picChg>
      </pc:sldChg>
      <pc:sldChg chg="modSp mod">
        <pc:chgData name="Maanasa Dharini" userId="cc476e982319ba06" providerId="LiveId" clId="{568EB73E-0BC4-4935-AC1B-35EB081DDC96}" dt="2022-10-26T19:47:19.433" v="2045" actId="255"/>
        <pc:sldMkLst>
          <pc:docMk/>
          <pc:sldMk cId="148288893" sldId="270"/>
        </pc:sldMkLst>
        <pc:spChg chg="mod">
          <ac:chgData name="Maanasa Dharini" userId="cc476e982319ba06" providerId="LiveId" clId="{568EB73E-0BC4-4935-AC1B-35EB081DDC96}" dt="2022-10-26T19:46:33.109" v="1983" actId="1076"/>
          <ac:spMkLst>
            <pc:docMk/>
            <pc:sldMk cId="148288893" sldId="270"/>
            <ac:spMk id="2" creationId="{16356468-A821-DA2D-4375-7C5739CB2B17}"/>
          </ac:spMkLst>
        </pc:spChg>
        <pc:spChg chg="mod">
          <ac:chgData name="Maanasa Dharini" userId="cc476e982319ba06" providerId="LiveId" clId="{568EB73E-0BC4-4935-AC1B-35EB081DDC96}" dt="2022-10-26T19:47:19.433" v="2045" actId="255"/>
          <ac:spMkLst>
            <pc:docMk/>
            <pc:sldMk cId="148288893" sldId="270"/>
            <ac:spMk id="3" creationId="{860A9F80-9498-1536-286F-4FAE047D0DCF}"/>
          </ac:spMkLst>
        </pc:spChg>
      </pc:sldChg>
      <pc:sldChg chg="modSp mod">
        <pc:chgData name="Maanasa Dharini" userId="cc476e982319ba06" providerId="LiveId" clId="{568EB73E-0BC4-4935-AC1B-35EB081DDC96}" dt="2022-10-26T21:56:07.742" v="3261" actId="20577"/>
        <pc:sldMkLst>
          <pc:docMk/>
          <pc:sldMk cId="3760449044" sldId="271"/>
        </pc:sldMkLst>
        <pc:spChg chg="mod">
          <ac:chgData name="Maanasa Dharini" userId="cc476e982319ba06" providerId="LiveId" clId="{568EB73E-0BC4-4935-AC1B-35EB081DDC96}" dt="2022-10-26T20:09:25.191" v="2172" actId="1076"/>
          <ac:spMkLst>
            <pc:docMk/>
            <pc:sldMk cId="3760449044" sldId="271"/>
            <ac:spMk id="2" creationId="{32C2D2F9-66C9-BD11-96CA-6D9EF263BF3D}"/>
          </ac:spMkLst>
        </pc:spChg>
        <pc:spChg chg="mod">
          <ac:chgData name="Maanasa Dharini" userId="cc476e982319ba06" providerId="LiveId" clId="{568EB73E-0BC4-4935-AC1B-35EB081DDC96}" dt="2022-10-26T21:56:07.742" v="3261" actId="20577"/>
          <ac:spMkLst>
            <pc:docMk/>
            <pc:sldMk cId="3760449044" sldId="271"/>
            <ac:spMk id="3" creationId="{D6C98F88-10A5-3510-8FDE-1FDD46362167}"/>
          </ac:spMkLst>
        </pc:spChg>
        <pc:picChg chg="mod">
          <ac:chgData name="Maanasa Dharini" userId="cc476e982319ba06" providerId="LiveId" clId="{568EB73E-0BC4-4935-AC1B-35EB081DDC96}" dt="2022-10-26T19:49:32.803" v="2050" actId="1076"/>
          <ac:picMkLst>
            <pc:docMk/>
            <pc:sldMk cId="3760449044" sldId="271"/>
            <ac:picMk id="4" creationId="{955115BC-75F9-B5A4-A9A6-B71AD505CAD4}"/>
          </ac:picMkLst>
        </pc:picChg>
      </pc:sldChg>
      <pc:sldChg chg="modSp mod">
        <pc:chgData name="Maanasa Dharini" userId="cc476e982319ba06" providerId="LiveId" clId="{568EB73E-0BC4-4935-AC1B-35EB081DDC96}" dt="2022-10-26T19:50:03.764" v="2068" actId="20577"/>
        <pc:sldMkLst>
          <pc:docMk/>
          <pc:sldMk cId="2913722267" sldId="275"/>
        </pc:sldMkLst>
        <pc:spChg chg="mod">
          <ac:chgData name="Maanasa Dharini" userId="cc476e982319ba06" providerId="LiveId" clId="{568EB73E-0BC4-4935-AC1B-35EB081DDC96}" dt="2022-10-26T19:50:03.764" v="2068" actId="20577"/>
          <ac:spMkLst>
            <pc:docMk/>
            <pc:sldMk cId="2913722267" sldId="275"/>
            <ac:spMk id="2" creationId="{C0ED6F47-0992-5033-F6CC-C01CB0822DB4}"/>
          </ac:spMkLst>
        </pc:spChg>
      </pc:sldChg>
      <pc:sldChg chg="addSp delSp modSp mod">
        <pc:chgData name="Maanasa Dharini" userId="cc476e982319ba06" providerId="LiveId" clId="{568EB73E-0BC4-4935-AC1B-35EB081DDC96}" dt="2022-10-26T20:12:55.760" v="2213" actId="1076"/>
        <pc:sldMkLst>
          <pc:docMk/>
          <pc:sldMk cId="2012258160" sldId="276"/>
        </pc:sldMkLst>
        <pc:spChg chg="mod">
          <ac:chgData name="Maanasa Dharini" userId="cc476e982319ba06" providerId="LiveId" clId="{568EB73E-0BC4-4935-AC1B-35EB081DDC96}" dt="2022-10-26T18:33:25.957" v="400" actId="1076"/>
          <ac:spMkLst>
            <pc:docMk/>
            <pc:sldMk cId="2012258160" sldId="276"/>
            <ac:spMk id="3" creationId="{C7B268A0-2D0C-9DE7-5017-B4A42CB0D54D}"/>
          </ac:spMkLst>
        </pc:spChg>
        <pc:spChg chg="add del mod">
          <ac:chgData name="Maanasa Dharini" userId="cc476e982319ba06" providerId="LiveId" clId="{568EB73E-0BC4-4935-AC1B-35EB081DDC96}" dt="2022-10-26T18:28:06.354" v="14"/>
          <ac:spMkLst>
            <pc:docMk/>
            <pc:sldMk cId="2012258160" sldId="276"/>
            <ac:spMk id="6" creationId="{DBDFB142-C908-3C7F-9FDC-45D966905ABF}"/>
          </ac:spMkLst>
        </pc:spChg>
        <pc:spChg chg="add mod">
          <ac:chgData name="Maanasa Dharini" userId="cc476e982319ba06" providerId="LiveId" clId="{568EB73E-0BC4-4935-AC1B-35EB081DDC96}" dt="2022-10-26T20:12:55.760" v="2213" actId="1076"/>
          <ac:spMkLst>
            <pc:docMk/>
            <pc:sldMk cId="2012258160" sldId="276"/>
            <ac:spMk id="7" creationId="{C8DBBE43-BB4C-36D1-23E5-3AD06A91E1FA}"/>
          </ac:spMkLst>
        </pc:spChg>
        <pc:spChg chg="add mod">
          <ac:chgData name="Maanasa Dharini" userId="cc476e982319ba06" providerId="LiveId" clId="{568EB73E-0BC4-4935-AC1B-35EB081DDC96}" dt="2022-10-26T19:50:27.260" v="2070" actId="1076"/>
          <ac:spMkLst>
            <pc:docMk/>
            <pc:sldMk cId="2012258160" sldId="276"/>
            <ac:spMk id="8" creationId="{ACD06418-8D4D-4447-36A3-14A1893B2BB6}"/>
          </ac:spMkLst>
        </pc:spChg>
        <pc:picChg chg="add mod">
          <ac:chgData name="Maanasa Dharini" userId="cc476e982319ba06" providerId="LiveId" clId="{568EB73E-0BC4-4935-AC1B-35EB081DDC96}" dt="2022-10-26T18:32:50.549" v="379" actId="1076"/>
          <ac:picMkLst>
            <pc:docMk/>
            <pc:sldMk cId="2012258160" sldId="276"/>
            <ac:picMk id="5" creationId="{6BE37AC9-DB5A-CB61-7FA0-2EA124B444E4}"/>
          </ac:picMkLst>
        </pc:picChg>
      </pc:sldChg>
      <pc:sldChg chg="addSp modSp mod">
        <pc:chgData name="Maanasa Dharini" userId="cc476e982319ba06" providerId="LiveId" clId="{568EB73E-0BC4-4935-AC1B-35EB081DDC96}" dt="2022-10-26T20:13:12.027" v="2216" actId="1076"/>
        <pc:sldMkLst>
          <pc:docMk/>
          <pc:sldMk cId="38838412" sldId="277"/>
        </pc:sldMkLst>
        <pc:spChg chg="add mod">
          <ac:chgData name="Maanasa Dharini" userId="cc476e982319ba06" providerId="LiveId" clId="{568EB73E-0BC4-4935-AC1B-35EB081DDC96}" dt="2022-10-26T18:38:26.410" v="438" actId="1076"/>
          <ac:spMkLst>
            <pc:docMk/>
            <pc:sldMk cId="38838412" sldId="277"/>
            <ac:spMk id="5" creationId="{5A12E27F-6500-2F55-741A-72089C49F0AB}"/>
          </ac:spMkLst>
        </pc:spChg>
        <pc:spChg chg="add mod">
          <ac:chgData name="Maanasa Dharini" userId="cc476e982319ba06" providerId="LiveId" clId="{568EB73E-0BC4-4935-AC1B-35EB081DDC96}" dt="2022-10-26T20:13:12.027" v="2216" actId="1076"/>
          <ac:spMkLst>
            <pc:docMk/>
            <pc:sldMk cId="38838412" sldId="277"/>
            <ac:spMk id="6" creationId="{D8492E82-D9F1-1FE7-05B9-3052E5B4895A}"/>
          </ac:spMkLst>
        </pc:spChg>
        <pc:picChg chg="add mod modCrop">
          <ac:chgData name="Maanasa Dharini" userId="cc476e982319ba06" providerId="LiveId" clId="{568EB73E-0BC4-4935-AC1B-35EB081DDC96}" dt="2022-10-26T18:43:38.475" v="734" actId="1076"/>
          <ac:picMkLst>
            <pc:docMk/>
            <pc:sldMk cId="38838412" sldId="277"/>
            <ac:picMk id="3" creationId="{6D758CE3-C1CC-53E4-9389-5AE635E03931}"/>
          </ac:picMkLst>
        </pc:picChg>
      </pc:sldChg>
      <pc:sldChg chg="modSp mod">
        <pc:chgData name="Maanasa Dharini" userId="cc476e982319ba06" providerId="LiveId" clId="{568EB73E-0BC4-4935-AC1B-35EB081DDC96}" dt="2022-10-26T20:17:02.454" v="2322" actId="20577"/>
        <pc:sldMkLst>
          <pc:docMk/>
          <pc:sldMk cId="698522078" sldId="279"/>
        </pc:sldMkLst>
        <pc:spChg chg="mod">
          <ac:chgData name="Maanasa Dharini" userId="cc476e982319ba06" providerId="LiveId" clId="{568EB73E-0BC4-4935-AC1B-35EB081DDC96}" dt="2022-10-26T20:16:22.975" v="2268" actId="20577"/>
          <ac:spMkLst>
            <pc:docMk/>
            <pc:sldMk cId="698522078" sldId="279"/>
            <ac:spMk id="6" creationId="{F1178AAE-A2D4-293A-D827-42F144617D2F}"/>
          </ac:spMkLst>
        </pc:spChg>
        <pc:spChg chg="mod">
          <ac:chgData name="Maanasa Dharini" userId="cc476e982319ba06" providerId="LiveId" clId="{568EB73E-0BC4-4935-AC1B-35EB081DDC96}" dt="2022-10-26T20:17:02.454" v="2322" actId="20577"/>
          <ac:spMkLst>
            <pc:docMk/>
            <pc:sldMk cId="698522078" sldId="279"/>
            <ac:spMk id="8" creationId="{E2DCA8C4-8C09-3017-D8E8-9A720EF052AE}"/>
          </ac:spMkLst>
        </pc:spChg>
      </pc:sldChg>
      <pc:sldChg chg="addSp modSp mod">
        <pc:chgData name="Maanasa Dharini" userId="cc476e982319ba06" providerId="LiveId" clId="{568EB73E-0BC4-4935-AC1B-35EB081DDC96}" dt="2022-10-26T21:55:26.224" v="3242" actId="20577"/>
        <pc:sldMkLst>
          <pc:docMk/>
          <pc:sldMk cId="606782162" sldId="280"/>
        </pc:sldMkLst>
        <pc:spChg chg="add mod">
          <ac:chgData name="Maanasa Dharini" userId="cc476e982319ba06" providerId="LiveId" clId="{568EB73E-0BC4-4935-AC1B-35EB081DDC96}" dt="2022-10-26T21:55:26.224" v="3242" actId="20577"/>
          <ac:spMkLst>
            <pc:docMk/>
            <pc:sldMk cId="606782162" sldId="280"/>
            <ac:spMk id="3" creationId="{7FC97D4E-7636-A886-013F-6C640AA82F4D}"/>
          </ac:spMkLst>
        </pc:spChg>
      </pc:sldChg>
      <pc:sldChg chg="addSp modSp mod">
        <pc:chgData name="Maanasa Dharini" userId="cc476e982319ba06" providerId="LiveId" clId="{568EB73E-0BC4-4935-AC1B-35EB081DDC96}" dt="2022-10-26T22:14:34.313" v="3378" actId="1076"/>
        <pc:sldMkLst>
          <pc:docMk/>
          <pc:sldMk cId="787740499" sldId="282"/>
        </pc:sldMkLst>
        <pc:spChg chg="add mod">
          <ac:chgData name="Maanasa Dharini" userId="cc476e982319ba06" providerId="LiveId" clId="{568EB73E-0BC4-4935-AC1B-35EB081DDC96}" dt="2022-10-26T22:10:59.990" v="3361" actId="20577"/>
          <ac:spMkLst>
            <pc:docMk/>
            <pc:sldMk cId="787740499" sldId="282"/>
            <ac:spMk id="2" creationId="{83995428-BC06-6484-48BE-7072C6BF45DD}"/>
          </ac:spMkLst>
        </pc:spChg>
        <pc:spChg chg="mod">
          <ac:chgData name="Maanasa Dharini" userId="cc476e982319ba06" providerId="LiveId" clId="{568EB73E-0BC4-4935-AC1B-35EB081DDC96}" dt="2022-10-26T22:14:34.313" v="3378" actId="1076"/>
          <ac:spMkLst>
            <pc:docMk/>
            <pc:sldMk cId="787740499" sldId="282"/>
            <ac:spMk id="6" creationId="{153A5CBD-7116-8B81-3193-0E7FDF668B2F}"/>
          </ac:spMkLst>
        </pc:spChg>
      </pc:sldChg>
      <pc:sldChg chg="modSp mod">
        <pc:chgData name="Maanasa Dharini" userId="cc476e982319ba06" providerId="LiveId" clId="{568EB73E-0BC4-4935-AC1B-35EB081DDC96}" dt="2022-10-26T20:18:31.728" v="2398" actId="1076"/>
        <pc:sldMkLst>
          <pc:docMk/>
          <pc:sldMk cId="378615594" sldId="283"/>
        </pc:sldMkLst>
        <pc:spChg chg="mod">
          <ac:chgData name="Maanasa Dharini" userId="cc476e982319ba06" providerId="LiveId" clId="{568EB73E-0BC4-4935-AC1B-35EB081DDC96}" dt="2022-10-26T20:17:46.159" v="2359" actId="20577"/>
          <ac:spMkLst>
            <pc:docMk/>
            <pc:sldMk cId="378615594" sldId="283"/>
            <ac:spMk id="6" creationId="{F1178AAE-A2D4-293A-D827-42F144617D2F}"/>
          </ac:spMkLst>
        </pc:spChg>
        <pc:spChg chg="mod">
          <ac:chgData name="Maanasa Dharini" userId="cc476e982319ba06" providerId="LiveId" clId="{568EB73E-0BC4-4935-AC1B-35EB081DDC96}" dt="2022-10-26T20:18:14.378" v="2396" actId="20577"/>
          <ac:spMkLst>
            <pc:docMk/>
            <pc:sldMk cId="378615594" sldId="283"/>
            <ac:spMk id="8" creationId="{E2DCA8C4-8C09-3017-D8E8-9A720EF052AE}"/>
          </ac:spMkLst>
        </pc:spChg>
        <pc:picChg chg="mod">
          <ac:chgData name="Maanasa Dharini" userId="cc476e982319ba06" providerId="LiveId" clId="{568EB73E-0BC4-4935-AC1B-35EB081DDC96}" dt="2022-10-26T20:18:31.728" v="2398" actId="1076"/>
          <ac:picMkLst>
            <pc:docMk/>
            <pc:sldMk cId="378615594" sldId="283"/>
            <ac:picMk id="4" creationId="{955115BC-75F9-B5A4-A9A6-B71AD505CAD4}"/>
          </ac:picMkLst>
        </pc:picChg>
      </pc:sldChg>
      <pc:sldChg chg="addSp modSp mod">
        <pc:chgData name="Maanasa Dharini" userId="cc476e982319ba06" providerId="LiveId" clId="{568EB73E-0BC4-4935-AC1B-35EB081DDC96}" dt="2022-10-26T19:23:08.539" v="1406" actId="12"/>
        <pc:sldMkLst>
          <pc:docMk/>
          <pc:sldMk cId="1755046974" sldId="284"/>
        </pc:sldMkLst>
        <pc:spChg chg="add mod">
          <ac:chgData name="Maanasa Dharini" userId="cc476e982319ba06" providerId="LiveId" clId="{568EB73E-0BC4-4935-AC1B-35EB081DDC96}" dt="2022-10-26T19:02:34.437" v="763" actId="1076"/>
          <ac:spMkLst>
            <pc:docMk/>
            <pc:sldMk cId="1755046974" sldId="284"/>
            <ac:spMk id="5" creationId="{86FC5609-CCBE-222B-80E8-ECD6C7547BAC}"/>
          </ac:spMkLst>
        </pc:spChg>
        <pc:spChg chg="add mod">
          <ac:chgData name="Maanasa Dharini" userId="cc476e982319ba06" providerId="LiveId" clId="{568EB73E-0BC4-4935-AC1B-35EB081DDC96}" dt="2022-10-26T19:23:08.539" v="1406" actId="12"/>
          <ac:spMkLst>
            <pc:docMk/>
            <pc:sldMk cId="1755046974" sldId="284"/>
            <ac:spMk id="6" creationId="{2D876C79-CA02-0465-B7A3-AA09B234351A}"/>
          </ac:spMkLst>
        </pc:spChg>
        <pc:picChg chg="add mod modCrop">
          <ac:chgData name="Maanasa Dharini" userId="cc476e982319ba06" providerId="LiveId" clId="{568EB73E-0BC4-4935-AC1B-35EB081DDC96}" dt="2022-10-26T19:01:53.774" v="742" actId="1076"/>
          <ac:picMkLst>
            <pc:docMk/>
            <pc:sldMk cId="1755046974" sldId="284"/>
            <ac:picMk id="3" creationId="{E171348D-6E64-7A43-F768-9723F3C2C74F}"/>
          </ac:picMkLst>
        </pc:picChg>
      </pc:sldChg>
      <pc:sldChg chg="addSp delSp modSp mod">
        <pc:chgData name="Maanasa Dharini" userId="cc476e982319ba06" providerId="LiveId" clId="{568EB73E-0BC4-4935-AC1B-35EB081DDC96}" dt="2022-10-26T22:05:56.415" v="3318"/>
        <pc:sldMkLst>
          <pc:docMk/>
          <pc:sldMk cId="2041024408" sldId="285"/>
        </pc:sldMkLst>
        <pc:spChg chg="mod">
          <ac:chgData name="Maanasa Dharini" userId="cc476e982319ba06" providerId="LiveId" clId="{568EB73E-0BC4-4935-AC1B-35EB081DDC96}" dt="2022-10-26T21:51:16.344" v="3227" actId="1076"/>
          <ac:spMkLst>
            <pc:docMk/>
            <pc:sldMk cId="2041024408" sldId="285"/>
            <ac:spMk id="2" creationId="{DC97A3BE-7F7F-C501-366F-712D0A76F4E7}"/>
          </ac:spMkLst>
        </pc:spChg>
        <pc:spChg chg="add mod">
          <ac:chgData name="Maanasa Dharini" userId="cc476e982319ba06" providerId="LiveId" clId="{568EB73E-0BC4-4935-AC1B-35EB081DDC96}" dt="2022-10-26T21:53:22.927" v="3241" actId="20577"/>
          <ac:spMkLst>
            <pc:docMk/>
            <pc:sldMk cId="2041024408" sldId="285"/>
            <ac:spMk id="3" creationId="{5515F71B-EC0A-CB44-1EF4-6B312711D0C7}"/>
          </ac:spMkLst>
        </pc:spChg>
        <pc:spChg chg="add del mod">
          <ac:chgData name="Maanasa Dharini" userId="cc476e982319ba06" providerId="LiveId" clId="{568EB73E-0BC4-4935-AC1B-35EB081DDC96}" dt="2022-10-26T22:05:50.609" v="3311" actId="22"/>
          <ac:spMkLst>
            <pc:docMk/>
            <pc:sldMk cId="2041024408" sldId="285"/>
            <ac:spMk id="12" creationId="{633861B8-02BE-B8C7-0A33-E591A8504FB7}"/>
          </ac:spMkLst>
        </pc:spChg>
        <pc:picChg chg="add del mod">
          <ac:chgData name="Maanasa Dharini" userId="cc476e982319ba06" providerId="LiveId" clId="{568EB73E-0BC4-4935-AC1B-35EB081DDC96}" dt="2022-10-26T22:05:56.415" v="3318"/>
          <ac:picMkLst>
            <pc:docMk/>
            <pc:sldMk cId="2041024408" sldId="285"/>
            <ac:picMk id="5" creationId="{9ADD00E1-5A40-D99F-1A8B-ABFF86648284}"/>
          </ac:picMkLst>
        </pc:picChg>
        <pc:picChg chg="add del mod">
          <ac:chgData name="Maanasa Dharini" userId="cc476e982319ba06" providerId="LiveId" clId="{568EB73E-0BC4-4935-AC1B-35EB081DDC96}" dt="2022-10-26T22:05:56.120" v="3317"/>
          <ac:picMkLst>
            <pc:docMk/>
            <pc:sldMk cId="2041024408" sldId="285"/>
            <ac:picMk id="6" creationId="{225C33EB-DBB2-E6D0-ACCD-7603F924A711}"/>
          </ac:picMkLst>
        </pc:picChg>
        <pc:picChg chg="add del mod">
          <ac:chgData name="Maanasa Dharini" userId="cc476e982319ba06" providerId="LiveId" clId="{568EB73E-0BC4-4935-AC1B-35EB081DDC96}" dt="2022-10-26T22:05:55.695" v="3316"/>
          <ac:picMkLst>
            <pc:docMk/>
            <pc:sldMk cId="2041024408" sldId="285"/>
            <ac:picMk id="7" creationId="{8739BF3B-1029-24E8-2C1F-AD5AF4005F67}"/>
          </ac:picMkLst>
        </pc:picChg>
        <pc:picChg chg="add del mod">
          <ac:chgData name="Maanasa Dharini" userId="cc476e982319ba06" providerId="LiveId" clId="{568EB73E-0BC4-4935-AC1B-35EB081DDC96}" dt="2022-10-26T22:05:54.931" v="3315"/>
          <ac:picMkLst>
            <pc:docMk/>
            <pc:sldMk cId="2041024408" sldId="285"/>
            <ac:picMk id="8" creationId="{C11C1243-4D56-A7BC-1C42-350B2537231F}"/>
          </ac:picMkLst>
        </pc:picChg>
        <pc:picChg chg="add del mod">
          <ac:chgData name="Maanasa Dharini" userId="cc476e982319ba06" providerId="LiveId" clId="{568EB73E-0BC4-4935-AC1B-35EB081DDC96}" dt="2022-10-26T22:05:54.289" v="3314"/>
          <ac:picMkLst>
            <pc:docMk/>
            <pc:sldMk cId="2041024408" sldId="285"/>
            <ac:picMk id="9" creationId="{465A8B94-5C78-3FD1-B713-26C5099DE4E2}"/>
          </ac:picMkLst>
        </pc:picChg>
        <pc:picChg chg="add del mod">
          <ac:chgData name="Maanasa Dharini" userId="cc476e982319ba06" providerId="LiveId" clId="{568EB73E-0BC4-4935-AC1B-35EB081DDC96}" dt="2022-10-26T22:05:51.162" v="3313"/>
          <ac:picMkLst>
            <pc:docMk/>
            <pc:sldMk cId="2041024408" sldId="285"/>
            <ac:picMk id="10" creationId="{23FB15F2-B1EE-B521-432E-BD275C86D054}"/>
          </ac:picMkLst>
        </pc:picChg>
      </pc:sldChg>
      <pc:sldChg chg="addSp modSp mod">
        <pc:chgData name="Maanasa Dharini" userId="cc476e982319ba06" providerId="LiveId" clId="{568EB73E-0BC4-4935-AC1B-35EB081DDC96}" dt="2022-10-26T22:12:17.212" v="3369" actId="1076"/>
        <pc:sldMkLst>
          <pc:docMk/>
          <pc:sldMk cId="3045326283" sldId="286"/>
        </pc:sldMkLst>
        <pc:spChg chg="add mod">
          <ac:chgData name="Maanasa Dharini" userId="cc476e982319ba06" providerId="LiveId" clId="{568EB73E-0BC4-4935-AC1B-35EB081DDC96}" dt="2022-10-26T22:12:17.212" v="3369" actId="1076"/>
          <ac:spMkLst>
            <pc:docMk/>
            <pc:sldMk cId="3045326283" sldId="286"/>
            <ac:spMk id="2" creationId="{4F8D8782-11EC-D87D-06CE-845641F2DB88}"/>
          </ac:spMkLst>
        </pc:spChg>
        <pc:spChg chg="mod">
          <ac:chgData name="Maanasa Dharini" userId="cc476e982319ba06" providerId="LiveId" clId="{568EB73E-0BC4-4935-AC1B-35EB081DDC96}" dt="2022-10-26T22:12:02.769" v="3368" actId="1076"/>
          <ac:spMkLst>
            <pc:docMk/>
            <pc:sldMk cId="3045326283" sldId="286"/>
            <ac:spMk id="3" creationId="{B8A950B1-4CBA-4A4E-1776-9475018393DE}"/>
          </ac:spMkLst>
        </pc:spChg>
      </pc:sldChg>
      <pc:sldChg chg="modSp mod">
        <pc:chgData name="Maanasa Dharini" userId="cc476e982319ba06" providerId="LiveId" clId="{568EB73E-0BC4-4935-AC1B-35EB081DDC96}" dt="2022-10-26T22:02:58.714" v="3281" actId="1076"/>
        <pc:sldMkLst>
          <pc:docMk/>
          <pc:sldMk cId="3919532022" sldId="287"/>
        </pc:sldMkLst>
        <pc:spChg chg="mod">
          <ac:chgData name="Maanasa Dharini" userId="cc476e982319ba06" providerId="LiveId" clId="{568EB73E-0BC4-4935-AC1B-35EB081DDC96}" dt="2022-10-26T22:02:50.332" v="3280" actId="14100"/>
          <ac:spMkLst>
            <pc:docMk/>
            <pc:sldMk cId="3919532022" sldId="287"/>
            <ac:spMk id="2" creationId="{09D47F76-90BE-F1EF-B4B0-D0DE8B8C84DA}"/>
          </ac:spMkLst>
        </pc:spChg>
        <pc:spChg chg="mod">
          <ac:chgData name="Maanasa Dharini" userId="cc476e982319ba06" providerId="LiveId" clId="{568EB73E-0BC4-4935-AC1B-35EB081DDC96}" dt="2022-10-26T22:02:58.714" v="3281" actId="1076"/>
          <ac:spMkLst>
            <pc:docMk/>
            <pc:sldMk cId="3919532022" sldId="287"/>
            <ac:spMk id="3" creationId="{AA23DEBD-FBAA-47A2-D0AB-07D76285A937}"/>
          </ac:spMkLst>
        </pc:spChg>
        <pc:picChg chg="mod">
          <ac:chgData name="Maanasa Dharini" userId="cc476e982319ba06" providerId="LiveId" clId="{568EB73E-0BC4-4935-AC1B-35EB081DDC96}" dt="2022-10-26T20:39:54.295" v="2934" actId="1076"/>
          <ac:picMkLst>
            <pc:docMk/>
            <pc:sldMk cId="3919532022" sldId="287"/>
            <ac:picMk id="4" creationId="{955115BC-75F9-B5A4-A9A6-B71AD505CAD4}"/>
          </ac:picMkLst>
        </pc:picChg>
      </pc:sldChg>
      <pc:sldChg chg="addSp delSp modSp mod ord">
        <pc:chgData name="Maanasa Dharini" userId="cc476e982319ba06" providerId="LiveId" clId="{568EB73E-0BC4-4935-AC1B-35EB081DDC96}" dt="2022-10-26T22:07:38.895" v="3342" actId="1076"/>
        <pc:sldMkLst>
          <pc:docMk/>
          <pc:sldMk cId="3137505112" sldId="288"/>
        </pc:sldMkLst>
        <pc:spChg chg="mod">
          <ac:chgData name="Maanasa Dharini" userId="cc476e982319ba06" providerId="LiveId" clId="{568EB73E-0BC4-4935-AC1B-35EB081DDC96}" dt="2022-10-26T20:54:22.390" v="3189" actId="1076"/>
          <ac:spMkLst>
            <pc:docMk/>
            <pc:sldMk cId="3137505112" sldId="288"/>
            <ac:spMk id="3" creationId="{972AD800-D904-2108-14F4-17AA69C7FDB0}"/>
          </ac:spMkLst>
        </pc:spChg>
        <pc:picChg chg="add mod">
          <ac:chgData name="Maanasa Dharini" userId="cc476e982319ba06" providerId="LiveId" clId="{568EB73E-0BC4-4935-AC1B-35EB081DDC96}" dt="2022-10-26T22:06:28.295" v="3326" actId="14100"/>
          <ac:picMkLst>
            <pc:docMk/>
            <pc:sldMk cId="3137505112" sldId="288"/>
            <ac:picMk id="2" creationId="{06CED732-561D-A4DF-11D6-046A574400D2}"/>
          </ac:picMkLst>
        </pc:picChg>
        <pc:picChg chg="mod">
          <ac:chgData name="Maanasa Dharini" userId="cc476e982319ba06" providerId="LiveId" clId="{568EB73E-0BC4-4935-AC1B-35EB081DDC96}" dt="2022-10-26T20:54:33.480" v="3193" actId="1076"/>
          <ac:picMkLst>
            <pc:docMk/>
            <pc:sldMk cId="3137505112" sldId="288"/>
            <ac:picMk id="4" creationId="{955115BC-75F9-B5A4-A9A6-B71AD505CAD4}"/>
          </ac:picMkLst>
        </pc:picChg>
        <pc:picChg chg="add mod">
          <ac:chgData name="Maanasa Dharini" userId="cc476e982319ba06" providerId="LiveId" clId="{568EB73E-0BC4-4935-AC1B-35EB081DDC96}" dt="2022-10-26T22:06:17.268" v="3322" actId="1076"/>
          <ac:picMkLst>
            <pc:docMk/>
            <pc:sldMk cId="3137505112" sldId="288"/>
            <ac:picMk id="5" creationId="{1A669096-1421-A62E-70AA-4D7924F2AB29}"/>
          </ac:picMkLst>
        </pc:picChg>
        <pc:picChg chg="add mod">
          <ac:chgData name="Maanasa Dharini" userId="cc476e982319ba06" providerId="LiveId" clId="{568EB73E-0BC4-4935-AC1B-35EB081DDC96}" dt="2022-10-26T22:06:46.309" v="3329" actId="14100"/>
          <ac:picMkLst>
            <pc:docMk/>
            <pc:sldMk cId="3137505112" sldId="288"/>
            <ac:picMk id="6" creationId="{7814A729-6774-69AB-336A-179682353585}"/>
          </ac:picMkLst>
        </pc:picChg>
        <pc:picChg chg="add del mod modCrop">
          <ac:chgData name="Maanasa Dharini" userId="cc476e982319ba06" providerId="LiveId" clId="{568EB73E-0BC4-4935-AC1B-35EB081DDC96}" dt="2022-10-26T22:06:10.473" v="3319" actId="478"/>
          <ac:picMkLst>
            <pc:docMk/>
            <pc:sldMk cId="3137505112" sldId="288"/>
            <ac:picMk id="7" creationId="{4B6B0E1D-D804-4A6F-3C01-6B2EC5204067}"/>
          </ac:picMkLst>
        </pc:picChg>
        <pc:picChg chg="add mod">
          <ac:chgData name="Maanasa Dharini" userId="cc476e982319ba06" providerId="LiveId" clId="{568EB73E-0BC4-4935-AC1B-35EB081DDC96}" dt="2022-10-26T22:07:38.895" v="3342" actId="1076"/>
          <ac:picMkLst>
            <pc:docMk/>
            <pc:sldMk cId="3137505112" sldId="288"/>
            <ac:picMk id="8" creationId="{10F7FDED-74FA-2063-6B77-90FA651F7898}"/>
          </ac:picMkLst>
        </pc:picChg>
        <pc:picChg chg="add del mod modCrop">
          <ac:chgData name="Maanasa Dharini" userId="cc476e982319ba06" providerId="LiveId" clId="{568EB73E-0BC4-4935-AC1B-35EB081DDC96}" dt="2022-10-26T22:07:02.031" v="3333" actId="478"/>
          <ac:picMkLst>
            <pc:docMk/>
            <pc:sldMk cId="3137505112" sldId="288"/>
            <ac:picMk id="9" creationId="{1BB0790B-1629-0DA2-C54E-EC0D878D9455}"/>
          </ac:picMkLst>
        </pc:picChg>
        <pc:picChg chg="add mod">
          <ac:chgData name="Maanasa Dharini" userId="cc476e982319ba06" providerId="LiveId" clId="{568EB73E-0BC4-4935-AC1B-35EB081DDC96}" dt="2022-10-26T22:07:14.096" v="3337" actId="571"/>
          <ac:picMkLst>
            <pc:docMk/>
            <pc:sldMk cId="3137505112" sldId="288"/>
            <ac:picMk id="10" creationId="{8EAAE154-15A2-1023-F39F-C0E29B333D0B}"/>
          </ac:picMkLst>
        </pc:picChg>
        <pc:picChg chg="add del mod modCrop">
          <ac:chgData name="Maanasa Dharini" userId="cc476e982319ba06" providerId="LiveId" clId="{568EB73E-0BC4-4935-AC1B-35EB081DDC96}" dt="2022-10-26T22:06:56.232" v="3330" actId="478"/>
          <ac:picMkLst>
            <pc:docMk/>
            <pc:sldMk cId="3137505112" sldId="288"/>
            <ac:picMk id="11" creationId="{2BE5B84F-74D4-BAF7-A35A-2F27EB6A61BA}"/>
          </ac:picMkLst>
        </pc:picChg>
        <pc:picChg chg="add del mod">
          <ac:chgData name="Maanasa Dharini" userId="cc476e982319ba06" providerId="LiveId" clId="{568EB73E-0BC4-4935-AC1B-35EB081DDC96}" dt="2022-10-26T22:07:12.284" v="3336"/>
          <ac:picMkLst>
            <pc:docMk/>
            <pc:sldMk cId="3137505112" sldId="288"/>
            <ac:picMk id="12" creationId="{74CFD01D-F3E5-4D2F-0A26-3D31DAFC49AC}"/>
          </ac:picMkLst>
        </pc:picChg>
        <pc:picChg chg="add mod">
          <ac:chgData name="Maanasa Dharini" userId="cc476e982319ba06" providerId="LiveId" clId="{568EB73E-0BC4-4935-AC1B-35EB081DDC96}" dt="2022-10-26T22:07:36.312" v="3341" actId="1076"/>
          <ac:picMkLst>
            <pc:docMk/>
            <pc:sldMk cId="3137505112" sldId="288"/>
            <ac:picMk id="13" creationId="{B961BA40-1AF1-C3C5-9A9C-CCA8B22237AF}"/>
          </ac:picMkLst>
        </pc:picChg>
      </pc:sldChg>
      <pc:sldChg chg="del">
        <pc:chgData name="Maanasa Dharini" userId="cc476e982319ba06" providerId="LiveId" clId="{568EB73E-0BC4-4935-AC1B-35EB081DDC96}" dt="2022-10-26T20:55:00.947" v="3194" actId="47"/>
        <pc:sldMkLst>
          <pc:docMk/>
          <pc:sldMk cId="2028442209" sldId="291"/>
        </pc:sldMkLst>
      </pc:sldChg>
      <pc:sldChg chg="del">
        <pc:chgData name="Maanasa Dharini" userId="cc476e982319ba06" providerId="LiveId" clId="{568EB73E-0BC4-4935-AC1B-35EB081DDC96}" dt="2022-10-26T22:14:07.105" v="3377" actId="47"/>
        <pc:sldMkLst>
          <pc:docMk/>
          <pc:sldMk cId="3216770137" sldId="292"/>
        </pc:sldMkLst>
      </pc:sldChg>
      <pc:sldChg chg="del">
        <pc:chgData name="Maanasa Dharini" userId="cc476e982319ba06" providerId="LiveId" clId="{568EB73E-0BC4-4935-AC1B-35EB081DDC96}" dt="2022-10-26T22:13:32.253" v="3370" actId="47"/>
        <pc:sldMkLst>
          <pc:docMk/>
          <pc:sldMk cId="3954558362" sldId="293"/>
        </pc:sldMkLst>
      </pc:sldChg>
      <pc:sldChg chg="addSp delSp modSp mod">
        <pc:chgData name="Maanasa Dharini" userId="cc476e982319ba06" providerId="LiveId" clId="{568EB73E-0BC4-4935-AC1B-35EB081DDC96}" dt="2022-10-26T22:14:00.604" v="3376" actId="1076"/>
        <pc:sldMkLst>
          <pc:docMk/>
          <pc:sldMk cId="2929885171" sldId="294"/>
        </pc:sldMkLst>
        <pc:spChg chg="add mod">
          <ac:chgData name="Maanasa Dharini" userId="cc476e982319ba06" providerId="LiveId" clId="{568EB73E-0BC4-4935-AC1B-35EB081DDC96}" dt="2022-10-26T22:13:57.621" v="3375" actId="1076"/>
          <ac:spMkLst>
            <pc:docMk/>
            <pc:sldMk cId="2929885171" sldId="294"/>
            <ac:spMk id="6" creationId="{F2D3995D-BDF8-C011-73D0-89DC25CEF4F3}"/>
          </ac:spMkLst>
        </pc:spChg>
        <pc:picChg chg="add del mod">
          <ac:chgData name="Maanasa Dharini" userId="cc476e982319ba06" providerId="LiveId" clId="{568EB73E-0BC4-4935-AC1B-35EB081DDC96}" dt="2022-10-26T22:08:34.218" v="3344"/>
          <ac:picMkLst>
            <pc:docMk/>
            <pc:sldMk cId="2929885171" sldId="294"/>
            <ac:picMk id="2" creationId="{B506C7D1-8CCB-4996-A65E-CD8F6314BC43}"/>
          </ac:picMkLst>
        </pc:picChg>
        <pc:picChg chg="mod">
          <ac:chgData name="Maanasa Dharini" userId="cc476e982319ba06" providerId="LiveId" clId="{568EB73E-0BC4-4935-AC1B-35EB081DDC96}" dt="2022-10-26T22:14:00.604" v="3376" actId="1076"/>
          <ac:picMkLst>
            <pc:docMk/>
            <pc:sldMk cId="2929885171" sldId="294"/>
            <ac:picMk id="4" creationId="{955115BC-75F9-B5A4-A9A6-B71AD505CAD4}"/>
          </ac:picMkLst>
        </pc:picChg>
      </pc:sldChg>
      <pc:sldChg chg="addSp modSp add mod">
        <pc:chgData name="Maanasa Dharini" userId="cc476e982319ba06" providerId="LiveId" clId="{568EB73E-0BC4-4935-AC1B-35EB081DDC96}" dt="2022-10-26T20:53:57.557" v="3185" actId="1076"/>
        <pc:sldMkLst>
          <pc:docMk/>
          <pc:sldMk cId="982971668" sldId="296"/>
        </pc:sldMkLst>
        <pc:spChg chg="add mod">
          <ac:chgData name="Maanasa Dharini" userId="cc476e982319ba06" providerId="LiveId" clId="{568EB73E-0BC4-4935-AC1B-35EB081DDC96}" dt="2022-10-26T19:37:52.988" v="1463" actId="1076"/>
          <ac:spMkLst>
            <pc:docMk/>
            <pc:sldMk cId="982971668" sldId="296"/>
            <ac:spMk id="5" creationId="{F7FBC666-58EB-D0B6-2264-EF5C8A7D0744}"/>
          </ac:spMkLst>
        </pc:spChg>
        <pc:spChg chg="add mod">
          <ac:chgData name="Maanasa Dharini" userId="cc476e982319ba06" providerId="LiveId" clId="{568EB73E-0BC4-4935-AC1B-35EB081DDC96}" dt="2022-10-26T20:53:57.557" v="3185" actId="1076"/>
          <ac:spMkLst>
            <pc:docMk/>
            <pc:sldMk cId="982971668" sldId="296"/>
            <ac:spMk id="6" creationId="{2C501A4A-93D1-4FFD-3A32-F9C96DB2978D}"/>
          </ac:spMkLst>
        </pc:spChg>
        <pc:picChg chg="add mod modCrop">
          <ac:chgData name="Maanasa Dharini" userId="cc476e982319ba06" providerId="LiveId" clId="{568EB73E-0BC4-4935-AC1B-35EB081DDC96}" dt="2022-10-26T19:38:22.537" v="1465" actId="1076"/>
          <ac:picMkLst>
            <pc:docMk/>
            <pc:sldMk cId="982971668" sldId="296"/>
            <ac:picMk id="3" creationId="{33389806-4B0D-DFEF-0D1F-1550B4FCE898}"/>
          </ac:picMkLst>
        </pc:picChg>
        <pc:picChg chg="mod">
          <ac:chgData name="Maanasa Dharini" userId="cc476e982319ba06" providerId="LiveId" clId="{568EB73E-0BC4-4935-AC1B-35EB081DDC96}" dt="2022-10-26T19:37:06.012" v="1459" actId="1076"/>
          <ac:picMkLst>
            <pc:docMk/>
            <pc:sldMk cId="982971668" sldId="296"/>
            <ac:picMk id="4" creationId="{955115BC-75F9-B5A4-A9A6-B71AD505CAD4}"/>
          </ac:picMkLst>
        </pc:picChg>
      </pc:sldChg>
      <pc:sldChg chg="addSp modSp add mod">
        <pc:chgData name="Maanasa Dharini" userId="cc476e982319ba06" providerId="LiveId" clId="{568EB73E-0BC4-4935-AC1B-35EB081DDC96}" dt="2022-10-26T20:39:02.274" v="2895" actId="1076"/>
        <pc:sldMkLst>
          <pc:docMk/>
          <pc:sldMk cId="3645610879" sldId="297"/>
        </pc:sldMkLst>
        <pc:spChg chg="add mod">
          <ac:chgData name="Maanasa Dharini" userId="cc476e982319ba06" providerId="LiveId" clId="{568EB73E-0BC4-4935-AC1B-35EB081DDC96}" dt="2022-10-26T20:25:00.050" v="2476" actId="255"/>
          <ac:spMkLst>
            <pc:docMk/>
            <pc:sldMk cId="3645610879" sldId="297"/>
            <ac:spMk id="9" creationId="{2C53E04B-B67A-F689-6046-33C3B8F692CA}"/>
          </ac:spMkLst>
        </pc:spChg>
        <pc:spChg chg="add mod">
          <ac:chgData name="Maanasa Dharini" userId="cc476e982319ba06" providerId="LiveId" clId="{568EB73E-0BC4-4935-AC1B-35EB081DDC96}" dt="2022-10-26T20:39:02.274" v="2895" actId="1076"/>
          <ac:spMkLst>
            <pc:docMk/>
            <pc:sldMk cId="3645610879" sldId="297"/>
            <ac:spMk id="10" creationId="{1CDDE94D-56F0-C142-7D82-6C35D7C9EA1C}"/>
          </ac:spMkLst>
        </pc:spChg>
        <pc:picChg chg="add mod">
          <ac:chgData name="Maanasa Dharini" userId="cc476e982319ba06" providerId="LiveId" clId="{568EB73E-0BC4-4935-AC1B-35EB081DDC96}" dt="2022-10-26T19:32:03.049" v="1422" actId="1076"/>
          <ac:picMkLst>
            <pc:docMk/>
            <pc:sldMk cId="3645610879" sldId="297"/>
            <ac:picMk id="3" creationId="{3A43C0EA-F16C-2170-54A7-EAC938E90774}"/>
          </ac:picMkLst>
        </pc:picChg>
        <pc:picChg chg="mod">
          <ac:chgData name="Maanasa Dharini" userId="cc476e982319ba06" providerId="LiveId" clId="{568EB73E-0BC4-4935-AC1B-35EB081DDC96}" dt="2022-10-26T20:24:37.728" v="2475" actId="1076"/>
          <ac:picMkLst>
            <pc:docMk/>
            <pc:sldMk cId="3645610879" sldId="297"/>
            <ac:picMk id="4" creationId="{955115BC-75F9-B5A4-A9A6-B71AD505CAD4}"/>
          </ac:picMkLst>
        </pc:picChg>
        <pc:picChg chg="add mod modCrop">
          <ac:chgData name="Maanasa Dharini" userId="cc476e982319ba06" providerId="LiveId" clId="{568EB73E-0BC4-4935-AC1B-35EB081DDC96}" dt="2022-10-26T19:32:44.849" v="1435" actId="1076"/>
          <ac:picMkLst>
            <pc:docMk/>
            <pc:sldMk cId="3645610879" sldId="297"/>
            <ac:picMk id="6" creationId="{90EC7F4F-0DA7-0D57-5BDB-EB68EE8F0B7E}"/>
          </ac:picMkLst>
        </pc:picChg>
        <pc:picChg chg="add mod">
          <ac:chgData name="Maanasa Dharini" userId="cc476e982319ba06" providerId="LiveId" clId="{568EB73E-0BC4-4935-AC1B-35EB081DDC96}" dt="2022-10-26T19:32:42.537" v="1434" actId="1076"/>
          <ac:picMkLst>
            <pc:docMk/>
            <pc:sldMk cId="3645610879" sldId="297"/>
            <ac:picMk id="8" creationId="{2E4D6F0F-57C3-D4FA-6016-8B71DC7A5C1C}"/>
          </ac:picMkLst>
        </pc:picChg>
      </pc:sldChg>
      <pc:sldChg chg="addSp modSp add mod">
        <pc:chgData name="Maanasa Dharini" userId="cc476e982319ba06" providerId="LiveId" clId="{568EB73E-0BC4-4935-AC1B-35EB081DDC96}" dt="2022-10-26T21:56:42.850" v="3263" actId="1076"/>
        <pc:sldMkLst>
          <pc:docMk/>
          <pc:sldMk cId="1974325498" sldId="298"/>
        </pc:sldMkLst>
        <pc:spChg chg="add mod">
          <ac:chgData name="Maanasa Dharini" userId="cc476e982319ba06" providerId="LiveId" clId="{568EB73E-0BC4-4935-AC1B-35EB081DDC96}" dt="2022-10-26T20:41:33.216" v="2965" actId="1076"/>
          <ac:spMkLst>
            <pc:docMk/>
            <pc:sldMk cId="1974325498" sldId="298"/>
            <ac:spMk id="2" creationId="{6E0976D1-F89B-F889-FB98-E71CA1628C82}"/>
          </ac:spMkLst>
        </pc:spChg>
        <pc:spChg chg="add mod">
          <ac:chgData name="Maanasa Dharini" userId="cc476e982319ba06" providerId="LiveId" clId="{568EB73E-0BC4-4935-AC1B-35EB081DDC96}" dt="2022-10-26T21:56:37.261" v="3262" actId="1076"/>
          <ac:spMkLst>
            <pc:docMk/>
            <pc:sldMk cId="1974325498" sldId="298"/>
            <ac:spMk id="3" creationId="{16F2607E-9F59-367B-A79E-38C050D0E9A4}"/>
          </ac:spMkLst>
        </pc:spChg>
        <pc:spChg chg="add mod">
          <ac:chgData name="Maanasa Dharini" userId="cc476e982319ba06" providerId="LiveId" clId="{568EB73E-0BC4-4935-AC1B-35EB081DDC96}" dt="2022-10-26T20:43:11.295" v="2998" actId="1076"/>
          <ac:spMkLst>
            <pc:docMk/>
            <pc:sldMk cId="1974325498" sldId="298"/>
            <ac:spMk id="6" creationId="{BC9C802A-B3FC-A7B0-8615-32547B1BB00A}"/>
          </ac:spMkLst>
        </pc:spChg>
        <pc:spChg chg="add mod">
          <ac:chgData name="Maanasa Dharini" userId="cc476e982319ba06" providerId="LiveId" clId="{568EB73E-0BC4-4935-AC1B-35EB081DDC96}" dt="2022-10-26T21:56:42.850" v="3263" actId="1076"/>
          <ac:spMkLst>
            <pc:docMk/>
            <pc:sldMk cId="1974325498" sldId="298"/>
            <ac:spMk id="7" creationId="{653B9EE4-C85A-E545-CC46-0BC5E0F2EF36}"/>
          </ac:spMkLst>
        </pc:spChg>
        <pc:picChg chg="mod">
          <ac:chgData name="Maanasa Dharini" userId="cc476e982319ba06" providerId="LiveId" clId="{568EB73E-0BC4-4935-AC1B-35EB081DDC96}" dt="2022-10-26T20:42:36.975" v="2976" actId="1076"/>
          <ac:picMkLst>
            <pc:docMk/>
            <pc:sldMk cId="1974325498" sldId="298"/>
            <ac:picMk id="4" creationId="{955115BC-75F9-B5A4-A9A6-B71AD505CAD4}"/>
          </ac:picMkLst>
        </pc:picChg>
      </pc:sldChg>
      <pc:sldChg chg="addSp modSp add mod">
        <pc:chgData name="Maanasa Dharini" userId="cc476e982319ba06" providerId="LiveId" clId="{568EB73E-0BC4-4935-AC1B-35EB081DDC96}" dt="2022-10-26T21:56:54.696" v="3264" actId="1076"/>
        <pc:sldMkLst>
          <pc:docMk/>
          <pc:sldMk cId="1813613120" sldId="299"/>
        </pc:sldMkLst>
        <pc:spChg chg="add mod">
          <ac:chgData name="Maanasa Dharini" userId="cc476e982319ba06" providerId="LiveId" clId="{568EB73E-0BC4-4935-AC1B-35EB081DDC96}" dt="2022-10-26T20:51:47.153" v="3173" actId="1076"/>
          <ac:spMkLst>
            <pc:docMk/>
            <pc:sldMk cId="1813613120" sldId="299"/>
            <ac:spMk id="2" creationId="{B32AC0D4-614B-AD0D-F420-5D482B8B2795}"/>
          </ac:spMkLst>
        </pc:spChg>
        <pc:spChg chg="add mod">
          <ac:chgData name="Maanasa Dharini" userId="cc476e982319ba06" providerId="LiveId" clId="{568EB73E-0BC4-4935-AC1B-35EB081DDC96}" dt="2022-10-26T21:56:54.696" v="3264" actId="1076"/>
          <ac:spMkLst>
            <pc:docMk/>
            <pc:sldMk cId="1813613120" sldId="299"/>
            <ac:spMk id="3" creationId="{10A8B8A9-CF95-56F2-ADF5-F320D5023358}"/>
          </ac:spMkLst>
        </pc:spChg>
        <pc:spChg chg="add mod">
          <ac:chgData name="Maanasa Dharini" userId="cc476e982319ba06" providerId="LiveId" clId="{568EB73E-0BC4-4935-AC1B-35EB081DDC96}" dt="2022-10-26T20:52:50.407" v="3184" actId="20577"/>
          <ac:spMkLst>
            <pc:docMk/>
            <pc:sldMk cId="1813613120" sldId="299"/>
            <ac:spMk id="5" creationId="{AAC7E5CB-898C-7BE3-C6D3-73EBEBA541CE}"/>
          </ac:spMkLst>
        </pc:spChg>
        <pc:spChg chg="add mod">
          <ac:chgData name="Maanasa Dharini" userId="cc476e982319ba06" providerId="LiveId" clId="{568EB73E-0BC4-4935-AC1B-35EB081DDC96}" dt="2022-10-26T20:51:52.416" v="3174" actId="1076"/>
          <ac:spMkLst>
            <pc:docMk/>
            <pc:sldMk cId="1813613120" sldId="299"/>
            <ac:spMk id="6" creationId="{B55AC521-B24F-ED74-2922-2759F060457E}"/>
          </ac:spMkLst>
        </pc:spChg>
        <pc:picChg chg="mod">
          <ac:chgData name="Maanasa Dharini" userId="cc476e982319ba06" providerId="LiveId" clId="{568EB73E-0BC4-4935-AC1B-35EB081DDC96}" dt="2022-10-26T20:52:06.159" v="3177" actId="14100"/>
          <ac:picMkLst>
            <pc:docMk/>
            <pc:sldMk cId="1813613120" sldId="299"/>
            <ac:picMk id="4" creationId="{955115BC-75F9-B5A4-A9A6-B71AD505CAD4}"/>
          </ac:picMkLst>
        </pc:picChg>
      </pc:sldChg>
      <pc:sldChg chg="add del">
        <pc:chgData name="Maanasa Dharini" userId="cc476e982319ba06" providerId="LiveId" clId="{568EB73E-0BC4-4935-AC1B-35EB081DDC96}" dt="2022-10-26T20:41:01.210" v="2939" actId="47"/>
        <pc:sldMkLst>
          <pc:docMk/>
          <pc:sldMk cId="2122759096" sldId="300"/>
        </pc:sldMkLst>
      </pc:sldChg>
      <pc:sldChg chg="add del">
        <pc:chgData name="Maanasa Dharini" userId="cc476e982319ba06" providerId="LiveId" clId="{568EB73E-0BC4-4935-AC1B-35EB081DDC96}" dt="2022-10-26T20:41:02.729" v="2940" actId="47"/>
        <pc:sldMkLst>
          <pc:docMk/>
          <pc:sldMk cId="2508169138" sldId="301"/>
        </pc:sldMkLst>
      </pc:sldChg>
    </pc:docChg>
  </pc:docChgLst>
</pc:chgInfo>
</file>

<file path=ppt/media/image1.jpeg>
</file>

<file path=ppt/media/image10.jpg>
</file>

<file path=ppt/media/image11.jpg>
</file>

<file path=ppt/media/image12.jpg>
</file>

<file path=ppt/media/image13.jpeg>
</file>

<file path=ppt/media/image14.jpg>
</file>

<file path=ppt/media/image15.png>
</file>

<file path=ppt/media/image16.png>
</file>

<file path=ppt/media/image17.png>
</file>

<file path=ppt/media/image18.png>
</file>

<file path=ppt/media/image19.png>
</file>

<file path=ppt/media/image2.jpeg>
</file>

<file path=ppt/media/image3.JPG>
</file>

<file path=ppt/media/image4.jpeg>
</file>

<file path=ppt/media/image5.jpg>
</file>

<file path=ppt/media/image6.JPG>
</file>

<file path=ppt/media/image7.jpe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9EA1E-98C4-4A2E-AAC3-800E357DC9FE}"/>
              </a:ext>
            </a:extLst>
          </p:cNvPr>
          <p:cNvSpPr>
            <a:spLocks noGrp="1"/>
          </p:cNvSpPr>
          <p:nvPr>
            <p:ph type="ctrTitle"/>
          </p:nvPr>
        </p:nvSpPr>
        <p:spPr>
          <a:xfrm>
            <a:off x="1517904" y="1517904"/>
            <a:ext cx="9144000" cy="2798064"/>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A96B1FA-5AE6-4D57-B37B-4AA0216007F8}"/>
              </a:ext>
            </a:extLst>
          </p:cNvPr>
          <p:cNvSpPr>
            <a:spLocks noGrp="1"/>
          </p:cNvSpPr>
          <p:nvPr>
            <p:ph type="subTitle" idx="1"/>
          </p:nvPr>
        </p:nvSpPr>
        <p:spPr>
          <a:xfrm>
            <a:off x="1517904" y="4572000"/>
            <a:ext cx="9144000" cy="1527048"/>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a:extLst>
              <a:ext uri="{FF2B5EF4-FFF2-40B4-BE49-F238E27FC236}">
                <a16:creationId xmlns:a16="http://schemas.microsoft.com/office/drawing/2014/main" id="{01F49B66-DBC3-45EE-A6E1-DE10A6C186C8}"/>
              </a:ext>
            </a:extLst>
          </p:cNvPr>
          <p:cNvSpPr>
            <a:spLocks noGrp="1"/>
          </p:cNvSpPr>
          <p:nvPr>
            <p:ph type="dt" sz="half" idx="10"/>
          </p:nvPr>
        </p:nvSpPr>
        <p:spPr/>
        <p:txBody>
          <a:bodyPr/>
          <a:lstStyle/>
          <a:p>
            <a:pPr algn="r"/>
            <a:fld id="{3F9AFA87-1417-4992-ABD9-27C3BC8CC883}" type="datetimeFigureOut">
              <a:rPr lang="en-US" smtClean="0"/>
              <a:pPr algn="r"/>
              <a:t>10/26/2022</a:t>
            </a:fld>
            <a:endParaRPr lang="en-US" dirty="0"/>
          </a:p>
        </p:txBody>
      </p:sp>
      <p:sp>
        <p:nvSpPr>
          <p:cNvPr id="8" name="Footer Placeholder 7">
            <a:extLst>
              <a:ext uri="{FF2B5EF4-FFF2-40B4-BE49-F238E27FC236}">
                <a16:creationId xmlns:a16="http://schemas.microsoft.com/office/drawing/2014/main" id="{241085F0-1967-4B4F-9824-58E9F2E05125}"/>
              </a:ext>
            </a:extLst>
          </p:cNvPr>
          <p:cNvSpPr>
            <a:spLocks noGrp="1"/>
          </p:cNvSpPr>
          <p:nvPr>
            <p:ph type="ftr" sz="quarter" idx="11"/>
          </p:nvPr>
        </p:nvSpPr>
        <p:spPr/>
        <p:txBody>
          <a:bodyPr/>
          <a:lstStyle/>
          <a:p>
            <a:endParaRPr lang="en-US" sz="1000" dirty="0"/>
          </a:p>
        </p:txBody>
      </p:sp>
      <p:sp>
        <p:nvSpPr>
          <p:cNvPr id="9" name="Slide Number Placeholder 8">
            <a:extLst>
              <a:ext uri="{FF2B5EF4-FFF2-40B4-BE49-F238E27FC236}">
                <a16:creationId xmlns:a16="http://schemas.microsoft.com/office/drawing/2014/main" id="{40AEDEE5-31B5-4868-8C16-47FF43E276A4}"/>
              </a:ext>
            </a:extLst>
          </p:cNvPr>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3894131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F9454-6F74-46A8-B299-4AF451BFB92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6F55CA9-A0BD-4609-9307-BAF987B262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25E4293-851E-4FA2-BFF2-B646A42369DE}"/>
              </a:ext>
            </a:extLst>
          </p:cNvPr>
          <p:cNvSpPr>
            <a:spLocks noGrp="1"/>
          </p:cNvSpPr>
          <p:nvPr>
            <p:ph type="dt" sz="half" idx="10"/>
          </p:nvPr>
        </p:nvSpPr>
        <p:spPr/>
        <p:txBody>
          <a:bodyPr/>
          <a:lstStyle/>
          <a:p>
            <a:fld id="{3F9AFA87-1417-4992-ABD9-27C3BC8CC883}" type="datetimeFigureOut">
              <a:rPr lang="en-US" smtClean="0"/>
              <a:t>10/26/2022</a:t>
            </a:fld>
            <a:endParaRPr lang="en-US"/>
          </a:p>
        </p:txBody>
      </p:sp>
      <p:sp>
        <p:nvSpPr>
          <p:cNvPr id="5" name="Footer Placeholder 4">
            <a:extLst>
              <a:ext uri="{FF2B5EF4-FFF2-40B4-BE49-F238E27FC236}">
                <a16:creationId xmlns:a16="http://schemas.microsoft.com/office/drawing/2014/main" id="{59A907F5-F26D-4A91-8D70-AB54F8B43D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8ACBD8-D942-449E-A2B8-358CD1365C0A}"/>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449220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A50897-0C2E-420B-9A38-A8D5C1D72786}"/>
              </a:ext>
            </a:extLst>
          </p:cNvPr>
          <p:cNvSpPr>
            <a:spLocks noGrp="1"/>
          </p:cNvSpPr>
          <p:nvPr>
            <p:ph type="title" orient="vert"/>
          </p:nvPr>
        </p:nvSpPr>
        <p:spPr>
          <a:xfrm>
            <a:off x="8450317" y="1517904"/>
            <a:ext cx="2220731" cy="454678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EDB2173-32A5-4677-A08F-DAB8FD430D1A}"/>
              </a:ext>
            </a:extLst>
          </p:cNvPr>
          <p:cNvSpPr>
            <a:spLocks noGrp="1"/>
          </p:cNvSpPr>
          <p:nvPr>
            <p:ph type="body" orient="vert" idx="1"/>
          </p:nvPr>
        </p:nvSpPr>
        <p:spPr>
          <a:xfrm>
            <a:off x="1517904" y="1517904"/>
            <a:ext cx="6562553" cy="454678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3DB124D-B801-4A6A-9DAF-EBC1B98FE4F7}"/>
              </a:ext>
            </a:extLst>
          </p:cNvPr>
          <p:cNvSpPr>
            <a:spLocks noGrp="1"/>
          </p:cNvSpPr>
          <p:nvPr>
            <p:ph type="dt" sz="half" idx="10"/>
          </p:nvPr>
        </p:nvSpPr>
        <p:spPr/>
        <p:txBody>
          <a:bodyPr/>
          <a:lstStyle/>
          <a:p>
            <a:fld id="{3F9AFA87-1417-4992-ABD9-27C3BC8CC883}" type="datetimeFigureOut">
              <a:rPr lang="en-US" smtClean="0"/>
              <a:t>10/26/2022</a:t>
            </a:fld>
            <a:endParaRPr lang="en-US"/>
          </a:p>
        </p:txBody>
      </p:sp>
      <p:sp>
        <p:nvSpPr>
          <p:cNvPr id="5" name="Footer Placeholder 4">
            <a:extLst>
              <a:ext uri="{FF2B5EF4-FFF2-40B4-BE49-F238E27FC236}">
                <a16:creationId xmlns:a16="http://schemas.microsoft.com/office/drawing/2014/main" id="{A8DAF8DF-2544-45A5-B62B-BB7948FCCA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AC232D-131E-4BE6-8E2E-BAF5A30846D6}"/>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866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C5BB2-C09C-49B0-BAFA-DE1801CD3E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A47C21-944D-47FE-9519-A255188371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7CE36D-6B7B-4D5E-831E-34A4286D6E6A}"/>
              </a:ext>
            </a:extLst>
          </p:cNvPr>
          <p:cNvSpPr>
            <a:spLocks noGrp="1"/>
          </p:cNvSpPr>
          <p:nvPr>
            <p:ph type="dt" sz="half" idx="10"/>
          </p:nvPr>
        </p:nvSpPr>
        <p:spPr/>
        <p:txBody>
          <a:bodyPr/>
          <a:lstStyle/>
          <a:p>
            <a:fld id="{3F9AFA87-1417-4992-ABD9-27C3BC8CC883}" type="datetimeFigureOut">
              <a:rPr lang="en-US" smtClean="0"/>
              <a:t>10/26/2022</a:t>
            </a:fld>
            <a:endParaRPr lang="en-US"/>
          </a:p>
        </p:txBody>
      </p:sp>
      <p:sp>
        <p:nvSpPr>
          <p:cNvPr id="5" name="Footer Placeholder 4">
            <a:extLst>
              <a:ext uri="{FF2B5EF4-FFF2-40B4-BE49-F238E27FC236}">
                <a16:creationId xmlns:a16="http://schemas.microsoft.com/office/drawing/2014/main" id="{BA2AD668-6E19-425C-88F7-AF4220662C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905C53-CF7C-4936-9E35-1BEBD683626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493169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46C78-A717-4E1F-A742-FD5AECA03B4B}"/>
              </a:ext>
            </a:extLst>
          </p:cNvPr>
          <p:cNvSpPr>
            <a:spLocks noGrp="1"/>
          </p:cNvSpPr>
          <p:nvPr>
            <p:ph type="title"/>
          </p:nvPr>
        </p:nvSpPr>
        <p:spPr>
          <a:xfrm>
            <a:off x="1517904" y="1517904"/>
            <a:ext cx="91440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DA1270D-CCAE-4437-A0C0-052D111DFC80}"/>
              </a:ext>
            </a:extLst>
          </p:cNvPr>
          <p:cNvSpPr>
            <a:spLocks noGrp="1"/>
          </p:cNvSpPr>
          <p:nvPr>
            <p:ph type="body" idx="1"/>
          </p:nvPr>
        </p:nvSpPr>
        <p:spPr>
          <a:xfrm>
            <a:off x="1517904" y="4572000"/>
            <a:ext cx="91440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A9F006A-7EEE-4DB0-8F92-D34C0D46C38E}"/>
              </a:ext>
            </a:extLst>
          </p:cNvPr>
          <p:cNvSpPr>
            <a:spLocks noGrp="1"/>
          </p:cNvSpPr>
          <p:nvPr>
            <p:ph type="dt" sz="half" idx="10"/>
          </p:nvPr>
        </p:nvSpPr>
        <p:spPr/>
        <p:txBody>
          <a:bodyPr/>
          <a:lstStyle/>
          <a:p>
            <a:fld id="{3F9AFA87-1417-4992-ABD9-27C3BC8CC883}" type="datetimeFigureOut">
              <a:rPr lang="en-US" smtClean="0"/>
              <a:t>10/26/2022</a:t>
            </a:fld>
            <a:endParaRPr lang="en-US"/>
          </a:p>
        </p:txBody>
      </p:sp>
      <p:sp>
        <p:nvSpPr>
          <p:cNvPr id="5" name="Footer Placeholder 4">
            <a:extLst>
              <a:ext uri="{FF2B5EF4-FFF2-40B4-BE49-F238E27FC236}">
                <a16:creationId xmlns:a16="http://schemas.microsoft.com/office/drawing/2014/main" id="{FDA3F2ED-2B0E-44A9-8603-286CA06345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4D801C-6B4E-40B6-9D6E-558192264D2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944572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46AA-9418-4C3E-901B-8E2806122E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997482-2CA6-4707-976E-6FD4B57BFE66}"/>
              </a:ext>
            </a:extLst>
          </p:cNvPr>
          <p:cNvSpPr>
            <a:spLocks noGrp="1"/>
          </p:cNvSpPr>
          <p:nvPr>
            <p:ph sz="half" idx="1"/>
          </p:nvPr>
        </p:nvSpPr>
        <p:spPr>
          <a:xfrm>
            <a:off x="1517904"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B909652-DD12-479C-B639-9452CBA8C019}"/>
              </a:ext>
            </a:extLst>
          </p:cNvPr>
          <p:cNvSpPr>
            <a:spLocks noGrp="1"/>
          </p:cNvSpPr>
          <p:nvPr>
            <p:ph sz="half" idx="2"/>
          </p:nvPr>
        </p:nvSpPr>
        <p:spPr>
          <a:xfrm>
            <a:off x="6336792"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0EC7A6-AFB1-4989-A0B4-B422D5B2C69C}"/>
              </a:ext>
            </a:extLst>
          </p:cNvPr>
          <p:cNvSpPr>
            <a:spLocks noGrp="1"/>
          </p:cNvSpPr>
          <p:nvPr>
            <p:ph type="dt" sz="half" idx="10"/>
          </p:nvPr>
        </p:nvSpPr>
        <p:spPr/>
        <p:txBody>
          <a:bodyPr/>
          <a:lstStyle/>
          <a:p>
            <a:fld id="{3F9AFA87-1417-4992-ABD9-27C3BC8CC883}" type="datetimeFigureOut">
              <a:rPr lang="en-US" smtClean="0"/>
              <a:t>10/26/2022</a:t>
            </a:fld>
            <a:endParaRPr lang="en-US" dirty="0"/>
          </a:p>
        </p:txBody>
      </p:sp>
      <p:sp>
        <p:nvSpPr>
          <p:cNvPr id="6" name="Footer Placeholder 5">
            <a:extLst>
              <a:ext uri="{FF2B5EF4-FFF2-40B4-BE49-F238E27FC236}">
                <a16:creationId xmlns:a16="http://schemas.microsoft.com/office/drawing/2014/main" id="{F8D2117C-B497-4647-A66B-1887750FB53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9E8C7AF-5092-416B-B61C-F41D3C573E0C}"/>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2700208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E90CDE0-3FEB-42A0-8BCC-7DADE7D4A621}"/>
              </a:ext>
            </a:extLst>
          </p:cNvPr>
          <p:cNvSpPr>
            <a:spLocks noGrp="1"/>
          </p:cNvSpPr>
          <p:nvPr>
            <p:ph type="body" idx="1"/>
          </p:nvPr>
        </p:nvSpPr>
        <p:spPr>
          <a:xfrm>
            <a:off x="1517905"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778B8B-E9A3-44BE-85A6-3E316659A9B4}"/>
              </a:ext>
            </a:extLst>
          </p:cNvPr>
          <p:cNvSpPr>
            <a:spLocks noGrp="1"/>
          </p:cNvSpPr>
          <p:nvPr>
            <p:ph sz="half" idx="2"/>
          </p:nvPr>
        </p:nvSpPr>
        <p:spPr>
          <a:xfrm>
            <a:off x="1517904"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0BF1BCA-A435-4779-A6FE-15207141F519}"/>
              </a:ext>
            </a:extLst>
          </p:cNvPr>
          <p:cNvSpPr>
            <a:spLocks noGrp="1"/>
          </p:cNvSpPr>
          <p:nvPr>
            <p:ph type="body" sz="quarter" idx="3"/>
          </p:nvPr>
        </p:nvSpPr>
        <p:spPr>
          <a:xfrm>
            <a:off x="6336792"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9B1923-9749-49E3-88FA-75C326E6719A}"/>
              </a:ext>
            </a:extLst>
          </p:cNvPr>
          <p:cNvSpPr>
            <a:spLocks noGrp="1"/>
          </p:cNvSpPr>
          <p:nvPr>
            <p:ph sz="quarter" idx="4"/>
          </p:nvPr>
        </p:nvSpPr>
        <p:spPr>
          <a:xfrm>
            <a:off x="6336792"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fld id="{3F9AFA87-1417-4992-ABD9-27C3BC8CC883}" type="datetimeFigureOut">
              <a:rPr lang="en-US" smtClean="0"/>
              <a:t>10/26/2022</a:t>
            </a:fld>
            <a:endParaRPr lang="en-US"/>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CB1E4CB7-CB13-4810-BF18-BE31AFC64F93}" type="slidenum">
              <a:rPr lang="en-US" smtClean="0"/>
              <a:t>‹#›</a:t>
            </a:fld>
            <a:endParaRPr lang="en-US"/>
          </a:p>
        </p:txBody>
      </p:sp>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25952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D85A6-A4E6-4160-BE43-8146A989464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24A80-0792-4B3B-BB5A-8B2BD91095A7}"/>
              </a:ext>
            </a:extLst>
          </p:cNvPr>
          <p:cNvSpPr>
            <a:spLocks noGrp="1"/>
          </p:cNvSpPr>
          <p:nvPr>
            <p:ph type="dt" sz="half" idx="10"/>
          </p:nvPr>
        </p:nvSpPr>
        <p:spPr/>
        <p:txBody>
          <a:bodyPr/>
          <a:lstStyle/>
          <a:p>
            <a:fld id="{3F9AFA87-1417-4992-ABD9-27C3BC8CC883}" type="datetimeFigureOut">
              <a:rPr lang="en-US" smtClean="0"/>
              <a:t>10/26/2022</a:t>
            </a:fld>
            <a:endParaRPr lang="en-US"/>
          </a:p>
        </p:txBody>
      </p:sp>
      <p:sp>
        <p:nvSpPr>
          <p:cNvPr id="4" name="Footer Placeholder 3">
            <a:extLst>
              <a:ext uri="{FF2B5EF4-FFF2-40B4-BE49-F238E27FC236}">
                <a16:creationId xmlns:a16="http://schemas.microsoft.com/office/drawing/2014/main" id="{4526116E-7A6D-485F-9FA2-25F94D4F40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09ADCC-C5F2-4D90-B153-93DF55858291}"/>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277430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fld id="{3F9AFA87-1417-4992-ABD9-27C3BC8CC883}" type="datetimeFigureOut">
              <a:rPr lang="en-US" smtClean="0"/>
              <a:t>10/26/2022</a:t>
            </a:fld>
            <a:endParaRPr lang="en-US"/>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08000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1F683-796D-458C-9B32-A385D604DBFC}"/>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FB1F0BD-641B-4148-BCB3-2704218C80B8}"/>
              </a:ext>
            </a:extLst>
          </p:cNvPr>
          <p:cNvSpPr>
            <a:spLocks noGrp="1"/>
          </p:cNvSpPr>
          <p:nvPr>
            <p:ph idx="1"/>
          </p:nvPr>
        </p:nvSpPr>
        <p:spPr>
          <a:xfrm>
            <a:off x="5330952" y="1517904"/>
            <a:ext cx="5330952" cy="45811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B28C843-B846-4456-9720-71B7D4FF4062}"/>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3A3A03-31BD-4E7E-879A-A1C71849703C}"/>
              </a:ext>
            </a:extLst>
          </p:cNvPr>
          <p:cNvSpPr>
            <a:spLocks noGrp="1"/>
          </p:cNvSpPr>
          <p:nvPr>
            <p:ph type="dt" sz="half" idx="10"/>
          </p:nvPr>
        </p:nvSpPr>
        <p:spPr/>
        <p:txBody>
          <a:bodyPr/>
          <a:lstStyle/>
          <a:p>
            <a:fld id="{3F9AFA87-1417-4992-ABD9-27C3BC8CC883}" type="datetimeFigureOut">
              <a:rPr lang="en-US" smtClean="0"/>
              <a:t>10/26/2022</a:t>
            </a:fld>
            <a:endParaRPr lang="en-US"/>
          </a:p>
        </p:txBody>
      </p:sp>
      <p:sp>
        <p:nvSpPr>
          <p:cNvPr id="6" name="Footer Placeholder 5">
            <a:extLst>
              <a:ext uri="{FF2B5EF4-FFF2-40B4-BE49-F238E27FC236}">
                <a16:creationId xmlns:a16="http://schemas.microsoft.com/office/drawing/2014/main" id="{4EA39078-7D38-4851-A363-B6BC179A50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1FF25E-A25D-47AA-94EB-580A74F01F1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025049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E83B4-9B31-4F73-9767-163636522F3A}"/>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BC7CFC30-8163-47A0-A97F-3F2C3A3BE73A}"/>
              </a:ext>
            </a:extLst>
          </p:cNvPr>
          <p:cNvSpPr>
            <a:spLocks noGrp="1"/>
          </p:cNvSpPr>
          <p:nvPr>
            <p:ph type="pic" idx="1"/>
          </p:nvPr>
        </p:nvSpPr>
        <p:spPr>
          <a:xfrm>
            <a:off x="5349240" y="764032"/>
            <a:ext cx="6089904" cy="5330952"/>
          </a:xfrm>
          <a:solidFill>
            <a:schemeClr val="bg1">
              <a:lumMod val="9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AF1B390-0C23-466E-987C-26420A5F098D}"/>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C9CA7C-B9D0-4A72-8061-1E02AA15FE86}"/>
              </a:ext>
            </a:extLst>
          </p:cNvPr>
          <p:cNvSpPr>
            <a:spLocks noGrp="1"/>
          </p:cNvSpPr>
          <p:nvPr>
            <p:ph type="dt" sz="half" idx="10"/>
          </p:nvPr>
        </p:nvSpPr>
        <p:spPr/>
        <p:txBody>
          <a:bodyPr/>
          <a:lstStyle/>
          <a:p>
            <a:fld id="{3F9AFA87-1417-4992-ABD9-27C3BC8CC883}" type="datetimeFigureOut">
              <a:rPr lang="en-US" smtClean="0"/>
              <a:t>10/26/2022</a:t>
            </a:fld>
            <a:endParaRPr lang="en-US"/>
          </a:p>
        </p:txBody>
      </p:sp>
      <p:sp>
        <p:nvSpPr>
          <p:cNvPr id="6" name="Footer Placeholder 5">
            <a:extLst>
              <a:ext uri="{FF2B5EF4-FFF2-40B4-BE49-F238E27FC236}">
                <a16:creationId xmlns:a16="http://schemas.microsoft.com/office/drawing/2014/main" id="{C53EFC84-C9FE-4BFA-9B4E-4516A13625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01A469-3EFC-4F94-8482-378582E1C14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693608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1D84C-7934-4E5B-B6E4-A1D6EC299551}"/>
              </a:ext>
            </a:extLst>
          </p:cNvPr>
          <p:cNvSpPr>
            <a:spLocks noGrp="1"/>
          </p:cNvSpPr>
          <p:nvPr>
            <p:ph type="title"/>
          </p:nvPr>
        </p:nvSpPr>
        <p:spPr>
          <a:xfrm>
            <a:off x="1517904" y="1517904"/>
            <a:ext cx="9144000" cy="13441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F6A990F-40AC-447A-964A-840C94A6471A}"/>
              </a:ext>
            </a:extLst>
          </p:cNvPr>
          <p:cNvSpPr>
            <a:spLocks noGrp="1"/>
          </p:cNvSpPr>
          <p:nvPr>
            <p:ph type="body" idx="1"/>
          </p:nvPr>
        </p:nvSpPr>
        <p:spPr>
          <a:xfrm>
            <a:off x="1517904" y="2971800"/>
            <a:ext cx="9144000" cy="312724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7D832A1-FFBA-48B6-B2D0-E5414F12838B}"/>
              </a:ext>
            </a:extLst>
          </p:cNvPr>
          <p:cNvSpPr>
            <a:spLocks noGrp="1"/>
          </p:cNvSpPr>
          <p:nvPr>
            <p:ph type="dt" sz="half" idx="2"/>
          </p:nvPr>
        </p:nvSpPr>
        <p:spPr>
          <a:xfrm>
            <a:off x="8805672" y="6400800"/>
            <a:ext cx="1865376" cy="365125"/>
          </a:xfrm>
          <a:prstGeom prst="rect">
            <a:avLst/>
          </a:prstGeom>
        </p:spPr>
        <p:txBody>
          <a:bodyPr vert="horz" lIns="91440" tIns="45720" rIns="91440" bIns="45720" rtlCol="0" anchor="ctr"/>
          <a:lstStyle>
            <a:lvl1pPr algn="r">
              <a:defRPr sz="1000">
                <a:solidFill>
                  <a:schemeClr val="tx1"/>
                </a:solidFill>
              </a:defRPr>
            </a:lvl1pPr>
          </a:lstStyle>
          <a:p>
            <a:pPr algn="r"/>
            <a:fld id="{3F9AFA87-1417-4992-ABD9-27C3BC8CC883}" type="datetimeFigureOut">
              <a:rPr lang="en-US" smtClean="0"/>
              <a:pPr algn="r"/>
              <a:t>10/26/2022</a:t>
            </a:fld>
            <a:endParaRPr lang="en-US" dirty="0"/>
          </a:p>
        </p:txBody>
      </p:sp>
      <p:sp>
        <p:nvSpPr>
          <p:cNvPr id="5" name="Footer Placeholder 4">
            <a:extLst>
              <a:ext uri="{FF2B5EF4-FFF2-40B4-BE49-F238E27FC236}">
                <a16:creationId xmlns:a16="http://schemas.microsoft.com/office/drawing/2014/main" id="{0F933EC1-4EE2-4453-841C-CFDFE708948E}"/>
              </a:ext>
            </a:extLst>
          </p:cNvPr>
          <p:cNvSpPr>
            <a:spLocks noGrp="1"/>
          </p:cNvSpPr>
          <p:nvPr>
            <p:ph type="ftr" sz="quarter" idx="3"/>
          </p:nvPr>
        </p:nvSpPr>
        <p:spPr>
          <a:xfrm>
            <a:off x="758952" y="6400800"/>
            <a:ext cx="6099048" cy="365125"/>
          </a:xfrm>
          <a:prstGeom prst="rect">
            <a:avLst/>
          </a:prstGeom>
        </p:spPr>
        <p:txBody>
          <a:bodyPr vert="horz" lIns="91440" tIns="45720" rIns="91440" bIns="45720" rtlCol="0" anchor="ctr"/>
          <a:lstStyle>
            <a:lvl1pPr algn="l">
              <a:defRPr sz="1000">
                <a:solidFill>
                  <a:schemeClr val="tx1"/>
                </a:solidFill>
              </a:defRPr>
            </a:lvl1pPr>
          </a:lstStyle>
          <a:p>
            <a:endParaRPr lang="en-US" sz="1000" dirty="0"/>
          </a:p>
        </p:txBody>
      </p:sp>
      <p:sp>
        <p:nvSpPr>
          <p:cNvPr id="6" name="Slide Number Placeholder 5">
            <a:extLst>
              <a:ext uri="{FF2B5EF4-FFF2-40B4-BE49-F238E27FC236}">
                <a16:creationId xmlns:a16="http://schemas.microsoft.com/office/drawing/2014/main" id="{C3CEBA78-E732-44EF-BA0B-FC42F7931311}"/>
              </a:ext>
            </a:extLst>
          </p:cNvPr>
          <p:cNvSpPr>
            <a:spLocks noGrp="1"/>
          </p:cNvSpPr>
          <p:nvPr>
            <p:ph type="sldNum" sz="quarter" idx="4"/>
          </p:nvPr>
        </p:nvSpPr>
        <p:spPr>
          <a:xfrm>
            <a:off x="10899648" y="6400800"/>
            <a:ext cx="530352" cy="365125"/>
          </a:xfrm>
          <a:prstGeom prst="rect">
            <a:avLst/>
          </a:prstGeom>
        </p:spPr>
        <p:txBody>
          <a:bodyPr vert="horz" lIns="91440" tIns="45720" rIns="91440" bIns="45720" rtlCol="0" anchor="ctr"/>
          <a:lstStyle>
            <a:lvl1pPr algn="r">
              <a:defRPr sz="1000" b="1">
                <a:solidFill>
                  <a:schemeClr val="tx1"/>
                </a:solidFill>
              </a:defRPr>
            </a:lvl1pPr>
          </a:lstStyle>
          <a:p>
            <a:fld id="{CB1E4CB7-CB13-4810-BF18-BE31AFC64F93}" type="slidenum">
              <a:rPr lang="en-US" smtClean="0"/>
              <a:pPr/>
              <a:t>‹#›</a:t>
            </a:fld>
            <a:endParaRPr lang="en-US" sz="1000" dirty="0"/>
          </a:p>
        </p:txBody>
      </p:sp>
      <p:sp>
        <p:nvSpPr>
          <p:cNvPr id="8" name="Freeform: Shape 7">
            <a:extLst>
              <a:ext uri="{FF2B5EF4-FFF2-40B4-BE49-F238E27FC236}">
                <a16:creationId xmlns:a16="http://schemas.microsoft.com/office/drawing/2014/main" id="{49306479-8C4D-4E4A-A330-DFC80A8A01BE}"/>
              </a:ext>
            </a:extLst>
          </p:cNvPr>
          <p:cNvSpPr/>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80625812"/>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03" r:id="rId6"/>
    <p:sldLayoutId id="2147483699" r:id="rId7"/>
    <p:sldLayoutId id="2147483700" r:id="rId8"/>
    <p:sldLayoutId id="2147483701" r:id="rId9"/>
    <p:sldLayoutId id="2147483702" r:id="rId10"/>
    <p:sldLayoutId id="2147483704" r:id="rId11"/>
  </p:sldLayoutIdLst>
  <p:txStyles>
    <p:titleStyle>
      <a:lvl1pPr algn="l" defTabSz="914400" rtl="0" eaLnBrk="1" latinLnBrk="0" hangingPunct="1">
        <a:lnSpc>
          <a:spcPct val="95000"/>
        </a:lnSpc>
        <a:spcBef>
          <a:spcPct val="0"/>
        </a:spcBef>
        <a:buNone/>
        <a:defRPr sz="4200" kern="1200" spc="-50" baseline="0">
          <a:solidFill>
            <a:schemeClr val="tx1"/>
          </a:solidFill>
          <a:latin typeface="+mj-lt"/>
          <a:ea typeface="+mj-ea"/>
          <a:cs typeface="+mj-cs"/>
        </a:defRPr>
      </a:lvl1pPr>
    </p:titleStyle>
    <p:bodyStyle>
      <a:lvl1pPr marL="365760" indent="-365760" algn="l" defTabSz="914400" rtl="0" eaLnBrk="1" latinLnBrk="0" hangingPunct="1">
        <a:lnSpc>
          <a:spcPct val="105000"/>
        </a:lnSpc>
        <a:spcBef>
          <a:spcPts val="900"/>
        </a:spcBef>
        <a:buClr>
          <a:schemeClr val="accent5"/>
        </a:buClr>
        <a:buFont typeface="Avenir Next LT Pro" panose="020B0504020202020204" pitchFamily="34" charset="0"/>
        <a:buChar char="+"/>
        <a:defRPr sz="2600" kern="1200">
          <a:solidFill>
            <a:schemeClr val="tx1"/>
          </a:solidFill>
          <a:latin typeface="+mn-lt"/>
          <a:ea typeface="+mn-ea"/>
          <a:cs typeface="+mn-cs"/>
        </a:defRPr>
      </a:lvl1pPr>
      <a:lvl2pPr marL="365760" indent="0" algn="l" defTabSz="914400" rtl="0" eaLnBrk="1" latinLnBrk="0" hangingPunct="1">
        <a:lnSpc>
          <a:spcPct val="105000"/>
        </a:lnSpc>
        <a:spcBef>
          <a:spcPts val="9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640080"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2000" kern="1200">
          <a:solidFill>
            <a:schemeClr val="tx1"/>
          </a:solidFill>
          <a:latin typeface="+mn-lt"/>
          <a:ea typeface="+mn-ea"/>
          <a:cs typeface="+mn-cs"/>
        </a:defRPr>
      </a:lvl3pPr>
      <a:lvl4pPr marL="640080" indent="0" algn="l" defTabSz="914400" rtl="0" eaLnBrk="1" latinLnBrk="0" hangingPunct="1">
        <a:lnSpc>
          <a:spcPct val="105000"/>
        </a:lnSpc>
        <a:spcBef>
          <a:spcPts val="600"/>
        </a:spcBef>
        <a:buFontTx/>
        <a:buNone/>
        <a:defRPr sz="1800" i="1" kern="1200">
          <a:solidFill>
            <a:schemeClr val="tx1">
              <a:lumMod val="75000"/>
              <a:lumOff val="25000"/>
            </a:schemeClr>
          </a:solidFill>
          <a:latin typeface="+mn-lt"/>
          <a:ea typeface="+mn-ea"/>
          <a:cs typeface="+mn-cs"/>
        </a:defRPr>
      </a:lvl4pPr>
      <a:lvl5pPr marL="886968"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1.jpg"/><Relationship Id="rId4" Type="http://schemas.openxmlformats.org/officeDocument/2006/relationships/image" Target="../media/image10.jpg"/></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sathwikMudenti/Project_images/wiki"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B45BA4C-9B54-4496-821F-9E0985CA9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114445" y="-57778"/>
            <a:ext cx="12578466" cy="6973556"/>
          </a:xfrm>
          <a:prstGeom prst="rect">
            <a:avLst/>
          </a:prstGeom>
        </p:spPr>
      </p:pic>
      <p:sp>
        <p:nvSpPr>
          <p:cNvPr id="6" name="TextBox 5">
            <a:extLst>
              <a:ext uri="{FF2B5EF4-FFF2-40B4-BE49-F238E27FC236}">
                <a16:creationId xmlns:a16="http://schemas.microsoft.com/office/drawing/2014/main" id="{F6DEBE77-F616-8B56-ABB5-E2AF6C8726DC}"/>
              </a:ext>
            </a:extLst>
          </p:cNvPr>
          <p:cNvSpPr txBox="1"/>
          <p:nvPr/>
        </p:nvSpPr>
        <p:spPr>
          <a:xfrm>
            <a:off x="1994673" y="1060398"/>
            <a:ext cx="8994712" cy="4524315"/>
          </a:xfrm>
          <a:prstGeom prst="rect">
            <a:avLst/>
          </a:prstGeom>
          <a:noFill/>
          <a:ln w="28575">
            <a:solidFill>
              <a:schemeClr val="tx1"/>
            </a:solidFill>
          </a:ln>
        </p:spPr>
        <p:txBody>
          <a:bodyPr wrap="square" rtlCol="0">
            <a:spAutoFit/>
          </a:bodyPr>
          <a:lstStyle/>
          <a:p>
            <a:pPr algn="ctr"/>
            <a:r>
              <a:rPr lang="en-US" sz="7200" dirty="0">
                <a:latin typeface="Amasis MT Pro Black" panose="02040A04050005020304" pitchFamily="18" charset="0"/>
              </a:rPr>
              <a:t>Promoting </a:t>
            </a:r>
          </a:p>
          <a:p>
            <a:pPr algn="ctr"/>
            <a:r>
              <a:rPr lang="en-US" sz="7200" dirty="0">
                <a:latin typeface="Amasis MT Pro Black" panose="02040A04050005020304" pitchFamily="18" charset="0"/>
              </a:rPr>
              <a:t>Healthy Eating</a:t>
            </a:r>
          </a:p>
          <a:p>
            <a:pPr algn="ctr"/>
            <a:r>
              <a:rPr lang="en-US" sz="7200" dirty="0">
                <a:latin typeface="Amasis MT Pro Black" panose="02040A04050005020304" pitchFamily="18" charset="0"/>
              </a:rPr>
              <a:t>&amp;</a:t>
            </a:r>
          </a:p>
          <a:p>
            <a:pPr algn="ctr"/>
            <a:r>
              <a:rPr lang="en-US" sz="7200" dirty="0">
                <a:latin typeface="Amasis MT Pro Black" panose="02040A04050005020304" pitchFamily="18" charset="0"/>
              </a:rPr>
              <a:t> Balanced Diet</a:t>
            </a:r>
          </a:p>
        </p:txBody>
      </p:sp>
    </p:spTree>
    <p:extLst>
      <p:ext uri="{BB962C8B-B14F-4D97-AF65-F5344CB8AC3E}">
        <p14:creationId xmlns:p14="http://schemas.microsoft.com/office/powerpoint/2010/main" val="39975952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175108" y="0"/>
            <a:ext cx="12542216" cy="6953459"/>
          </a:xfrm>
          <a:prstGeom prst="rect">
            <a:avLst/>
          </a:prstGeom>
        </p:spPr>
      </p:pic>
      <p:sp>
        <p:nvSpPr>
          <p:cNvPr id="2" name="TextBox 1">
            <a:extLst>
              <a:ext uri="{FF2B5EF4-FFF2-40B4-BE49-F238E27FC236}">
                <a16:creationId xmlns:a16="http://schemas.microsoft.com/office/drawing/2014/main" id="{C0ED6F47-0992-5033-F6CC-C01CB0822DB4}"/>
              </a:ext>
            </a:extLst>
          </p:cNvPr>
          <p:cNvSpPr txBox="1"/>
          <p:nvPr/>
        </p:nvSpPr>
        <p:spPr>
          <a:xfrm>
            <a:off x="307910" y="410547"/>
            <a:ext cx="4814596" cy="584775"/>
          </a:xfrm>
          <a:prstGeom prst="rect">
            <a:avLst/>
          </a:prstGeom>
          <a:noFill/>
        </p:spPr>
        <p:txBody>
          <a:bodyPr wrap="square" rtlCol="0">
            <a:spAutoFit/>
          </a:bodyPr>
          <a:lstStyle/>
          <a:p>
            <a:r>
              <a:rPr lang="en-US" sz="3200" dirty="0">
                <a:latin typeface="Amasis MT Pro Black" panose="02040A04050005020304" pitchFamily="18" charset="0"/>
              </a:rPr>
              <a:t>Project Description:</a:t>
            </a:r>
          </a:p>
        </p:txBody>
      </p:sp>
      <p:sp>
        <p:nvSpPr>
          <p:cNvPr id="3" name="TextBox 2">
            <a:extLst>
              <a:ext uri="{FF2B5EF4-FFF2-40B4-BE49-F238E27FC236}">
                <a16:creationId xmlns:a16="http://schemas.microsoft.com/office/drawing/2014/main" id="{E485DBC3-CF5A-0521-95BB-E2D199640F8E}"/>
              </a:ext>
            </a:extLst>
          </p:cNvPr>
          <p:cNvSpPr txBox="1"/>
          <p:nvPr/>
        </p:nvSpPr>
        <p:spPr>
          <a:xfrm>
            <a:off x="307910" y="1735494"/>
            <a:ext cx="10870163" cy="3353931"/>
          </a:xfrm>
          <a:prstGeom prst="rect">
            <a:avLst/>
          </a:prstGeom>
          <a:noFill/>
        </p:spPr>
        <p:txBody>
          <a:bodyPr wrap="square" rtlCol="0">
            <a:spAutoFit/>
          </a:bodyPr>
          <a:lstStyle/>
          <a:p>
            <a:pPr>
              <a:lnSpc>
                <a:spcPct val="150000"/>
              </a:lnSpc>
            </a:pPr>
            <a:r>
              <a:rPr lang="en-US" sz="2400" dirty="0"/>
              <a:t>People like to taste different cuisine and choose the most appealing food. They often are concerned about diet restrictions such as gluten-free, vegan, ketosis, peanut-allergy, and calorie count. </a:t>
            </a:r>
          </a:p>
          <a:p>
            <a:pPr>
              <a:lnSpc>
                <a:spcPct val="150000"/>
              </a:lnSpc>
            </a:pPr>
            <a:endParaRPr lang="en-US" sz="2400" dirty="0"/>
          </a:p>
          <a:p>
            <a:pPr>
              <a:lnSpc>
                <a:spcPct val="150000"/>
              </a:lnSpc>
            </a:pPr>
            <a:r>
              <a:rPr lang="en-US" sz="2400" dirty="0"/>
              <a:t>We would like to provide an easy solution to making health and good foods that fit your daily calorie consumption limit. </a:t>
            </a:r>
          </a:p>
        </p:txBody>
      </p:sp>
    </p:spTree>
    <p:extLst>
      <p:ext uri="{BB962C8B-B14F-4D97-AF65-F5344CB8AC3E}">
        <p14:creationId xmlns:p14="http://schemas.microsoft.com/office/powerpoint/2010/main" val="2913722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452878" y="0"/>
            <a:ext cx="12759713" cy="7074040"/>
          </a:xfrm>
          <a:prstGeom prst="rect">
            <a:avLst/>
          </a:prstGeom>
        </p:spPr>
      </p:pic>
      <p:sp>
        <p:nvSpPr>
          <p:cNvPr id="3" name="TextBox 2">
            <a:extLst>
              <a:ext uri="{FF2B5EF4-FFF2-40B4-BE49-F238E27FC236}">
                <a16:creationId xmlns:a16="http://schemas.microsoft.com/office/drawing/2014/main" id="{C7B268A0-2D0C-9DE7-5017-B4A42CB0D54D}"/>
              </a:ext>
            </a:extLst>
          </p:cNvPr>
          <p:cNvSpPr txBox="1"/>
          <p:nvPr/>
        </p:nvSpPr>
        <p:spPr>
          <a:xfrm>
            <a:off x="102635" y="217631"/>
            <a:ext cx="2663889" cy="584775"/>
          </a:xfrm>
          <a:prstGeom prst="rect">
            <a:avLst/>
          </a:prstGeom>
          <a:noFill/>
        </p:spPr>
        <p:txBody>
          <a:bodyPr wrap="square">
            <a:spAutoFit/>
          </a:bodyPr>
          <a:lstStyle/>
          <a:p>
            <a:r>
              <a:rPr lang="en-US" sz="3200" dirty="0">
                <a:latin typeface="Amasis MT Pro Black" panose="02040A04050005020304" pitchFamily="18" charset="0"/>
              </a:rPr>
              <a:t>Personas:</a:t>
            </a:r>
          </a:p>
        </p:txBody>
      </p:sp>
      <p:pic>
        <p:nvPicPr>
          <p:cNvPr id="5" name="Picture 4" descr="A person wearing a stethoscope and standing next to a table full of vegetables&#10;&#10;Description automatically generated with low confidence">
            <a:extLst>
              <a:ext uri="{FF2B5EF4-FFF2-40B4-BE49-F238E27FC236}">
                <a16:creationId xmlns:a16="http://schemas.microsoft.com/office/drawing/2014/main" id="{6BE37AC9-DB5A-CB61-7FA0-2EA124B444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18515" y="2124693"/>
            <a:ext cx="4724143" cy="3943293"/>
          </a:xfrm>
          <a:prstGeom prst="rect">
            <a:avLst/>
          </a:prstGeom>
        </p:spPr>
      </p:pic>
      <p:sp>
        <p:nvSpPr>
          <p:cNvPr id="7" name="TextBox 6">
            <a:extLst>
              <a:ext uri="{FF2B5EF4-FFF2-40B4-BE49-F238E27FC236}">
                <a16:creationId xmlns:a16="http://schemas.microsoft.com/office/drawing/2014/main" id="{C8DBBE43-BB4C-36D1-23E5-3AD06A91E1FA}"/>
              </a:ext>
            </a:extLst>
          </p:cNvPr>
          <p:cNvSpPr txBox="1"/>
          <p:nvPr/>
        </p:nvSpPr>
        <p:spPr>
          <a:xfrm>
            <a:off x="0" y="1840565"/>
            <a:ext cx="5271796" cy="4195316"/>
          </a:xfrm>
          <a:prstGeom prst="rect">
            <a:avLst/>
          </a:prstGeom>
          <a:noFill/>
        </p:spPr>
        <p:txBody>
          <a:bodyPr wrap="square" rtlCol="0">
            <a:spAutoFit/>
          </a:bodyPr>
          <a:lstStyle/>
          <a:p>
            <a:pPr marL="285750" indent="-285750">
              <a:lnSpc>
                <a:spcPct val="150000"/>
              </a:lnSpc>
              <a:buFont typeface="Wingdings" panose="05000000000000000000" pitchFamily="2" charset="2"/>
              <a:buChar char="§"/>
            </a:pPr>
            <a:r>
              <a:rPr lang="en-US" sz="2000" dirty="0"/>
              <a:t>Emma is an expert Dietitian.</a:t>
            </a:r>
          </a:p>
          <a:p>
            <a:pPr marL="285750" indent="-285750">
              <a:lnSpc>
                <a:spcPct val="150000"/>
              </a:lnSpc>
              <a:buFont typeface="Wingdings" panose="05000000000000000000" pitchFamily="2" charset="2"/>
              <a:buChar char="§"/>
            </a:pPr>
            <a:r>
              <a:rPr lang="en-US" sz="2000" dirty="0"/>
              <a:t>She is a qualified health professional who helps</a:t>
            </a:r>
          </a:p>
          <a:p>
            <a:pPr marL="285750" indent="-285750">
              <a:lnSpc>
                <a:spcPct val="150000"/>
              </a:lnSpc>
              <a:buFont typeface="Wingdings" panose="05000000000000000000" pitchFamily="2" charset="2"/>
              <a:buChar char="§"/>
            </a:pPr>
            <a:r>
              <a:rPr lang="en-US" sz="2000" dirty="0"/>
              <a:t>to promote good health through proper nutrition habits.</a:t>
            </a:r>
          </a:p>
          <a:p>
            <a:pPr marL="285750" indent="-285750">
              <a:lnSpc>
                <a:spcPct val="150000"/>
              </a:lnSpc>
              <a:buFont typeface="Wingdings" panose="05000000000000000000" pitchFamily="2" charset="2"/>
              <a:buChar char="§"/>
            </a:pPr>
            <a:r>
              <a:rPr lang="en-US" sz="2000" dirty="0"/>
              <a:t>She is registered with the Commission of Dietetics Registration (CDR)</a:t>
            </a:r>
          </a:p>
          <a:p>
            <a:pPr marL="285750" indent="-285750">
              <a:lnSpc>
                <a:spcPct val="150000"/>
              </a:lnSpc>
              <a:buFont typeface="Wingdings" panose="05000000000000000000" pitchFamily="2" charset="2"/>
              <a:buChar char="§"/>
            </a:pPr>
            <a:r>
              <a:rPr lang="en-US" sz="2000" dirty="0"/>
              <a:t>She has a license to practice as diet and nutritional consultant.</a:t>
            </a:r>
          </a:p>
        </p:txBody>
      </p:sp>
      <p:sp>
        <p:nvSpPr>
          <p:cNvPr id="8" name="TextBox 7">
            <a:extLst>
              <a:ext uri="{FF2B5EF4-FFF2-40B4-BE49-F238E27FC236}">
                <a16:creationId xmlns:a16="http://schemas.microsoft.com/office/drawing/2014/main" id="{ACD06418-8D4D-4447-36A3-14A1893B2BB6}"/>
              </a:ext>
            </a:extLst>
          </p:cNvPr>
          <p:cNvSpPr txBox="1"/>
          <p:nvPr/>
        </p:nvSpPr>
        <p:spPr>
          <a:xfrm>
            <a:off x="102634" y="1020037"/>
            <a:ext cx="2663889" cy="461665"/>
          </a:xfrm>
          <a:prstGeom prst="rect">
            <a:avLst/>
          </a:prstGeom>
          <a:noFill/>
        </p:spPr>
        <p:txBody>
          <a:bodyPr wrap="square" rtlCol="0">
            <a:spAutoFit/>
          </a:bodyPr>
          <a:lstStyle/>
          <a:p>
            <a:r>
              <a:rPr lang="en-US" sz="2400" dirty="0">
                <a:latin typeface="Amasis MT Pro Black" panose="02040A04050005020304" pitchFamily="18" charset="0"/>
              </a:rPr>
              <a:t>Dietitian:</a:t>
            </a:r>
          </a:p>
        </p:txBody>
      </p:sp>
    </p:spTree>
    <p:extLst>
      <p:ext uri="{BB962C8B-B14F-4D97-AF65-F5344CB8AC3E}">
        <p14:creationId xmlns:p14="http://schemas.microsoft.com/office/powerpoint/2010/main" val="20122581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52394" y="0"/>
            <a:ext cx="12370033" cy="6858000"/>
          </a:xfrm>
          <a:prstGeom prst="rect">
            <a:avLst/>
          </a:prstGeom>
        </p:spPr>
      </p:pic>
      <p:pic>
        <p:nvPicPr>
          <p:cNvPr id="3" name="Picture 2" descr="A picture containing person, food, wall, indoor&#10;&#10;Description automatically generated">
            <a:extLst>
              <a:ext uri="{FF2B5EF4-FFF2-40B4-BE49-F238E27FC236}">
                <a16:creationId xmlns:a16="http://schemas.microsoft.com/office/drawing/2014/main" id="{6D758CE3-C1CC-53E4-9389-5AE635E03931}"/>
              </a:ext>
            </a:extLst>
          </p:cNvPr>
          <p:cNvPicPr>
            <a:picLocks noChangeAspect="1"/>
          </p:cNvPicPr>
          <p:nvPr/>
        </p:nvPicPr>
        <p:blipFill rotWithShape="1">
          <a:blip r:embed="rId3">
            <a:extLst>
              <a:ext uri="{28A0092B-C50C-407E-A947-70E740481C1C}">
                <a14:useLocalDpi xmlns:a14="http://schemas.microsoft.com/office/drawing/2010/main" val="0"/>
              </a:ext>
            </a:extLst>
          </a:blip>
          <a:srcRect l="10486" t="182" r="879"/>
          <a:stretch/>
        </p:blipFill>
        <p:spPr>
          <a:xfrm>
            <a:off x="5820336" y="1368448"/>
            <a:ext cx="6150838" cy="4058815"/>
          </a:xfrm>
          <a:prstGeom prst="rect">
            <a:avLst/>
          </a:prstGeom>
        </p:spPr>
      </p:pic>
      <p:sp>
        <p:nvSpPr>
          <p:cNvPr id="5" name="TextBox 4">
            <a:extLst>
              <a:ext uri="{FF2B5EF4-FFF2-40B4-BE49-F238E27FC236}">
                <a16:creationId xmlns:a16="http://schemas.microsoft.com/office/drawing/2014/main" id="{5A12E27F-6500-2F55-741A-72089C49F0AB}"/>
              </a:ext>
            </a:extLst>
          </p:cNvPr>
          <p:cNvSpPr txBox="1"/>
          <p:nvPr/>
        </p:nvSpPr>
        <p:spPr>
          <a:xfrm>
            <a:off x="541175" y="522514"/>
            <a:ext cx="2883159" cy="461665"/>
          </a:xfrm>
          <a:prstGeom prst="rect">
            <a:avLst/>
          </a:prstGeom>
          <a:noFill/>
        </p:spPr>
        <p:txBody>
          <a:bodyPr wrap="square" rtlCol="0">
            <a:spAutoFit/>
          </a:bodyPr>
          <a:lstStyle/>
          <a:p>
            <a:r>
              <a:rPr lang="en-US" sz="2400" dirty="0">
                <a:latin typeface="Amasis MT Pro Black" panose="02040A04050005020304" pitchFamily="18" charset="0"/>
              </a:rPr>
              <a:t>Nutritionist:</a:t>
            </a:r>
          </a:p>
        </p:txBody>
      </p:sp>
      <p:sp>
        <p:nvSpPr>
          <p:cNvPr id="6" name="TextBox 5">
            <a:extLst>
              <a:ext uri="{FF2B5EF4-FFF2-40B4-BE49-F238E27FC236}">
                <a16:creationId xmlns:a16="http://schemas.microsoft.com/office/drawing/2014/main" id="{D8492E82-D9F1-1FE7-05B9-3052E5B4895A}"/>
              </a:ext>
            </a:extLst>
          </p:cNvPr>
          <p:cNvSpPr txBox="1"/>
          <p:nvPr/>
        </p:nvSpPr>
        <p:spPr>
          <a:xfrm>
            <a:off x="447365" y="1506693"/>
            <a:ext cx="5026506" cy="4195316"/>
          </a:xfrm>
          <a:prstGeom prst="rect">
            <a:avLst/>
          </a:prstGeom>
          <a:noFill/>
        </p:spPr>
        <p:txBody>
          <a:bodyPr wrap="square" rtlCol="0">
            <a:spAutoFit/>
          </a:bodyPr>
          <a:lstStyle/>
          <a:p>
            <a:pPr marL="285750" indent="-285750">
              <a:lnSpc>
                <a:spcPct val="150000"/>
              </a:lnSpc>
              <a:buFont typeface="Wingdings" panose="05000000000000000000" pitchFamily="2" charset="2"/>
              <a:buChar char="§"/>
            </a:pPr>
            <a:r>
              <a:rPr lang="en-US" sz="2000" dirty="0"/>
              <a:t>She is Hannah.</a:t>
            </a:r>
          </a:p>
          <a:p>
            <a:pPr marL="285750" indent="-285750">
              <a:lnSpc>
                <a:spcPct val="150000"/>
              </a:lnSpc>
              <a:buFont typeface="Wingdings" panose="05000000000000000000" pitchFamily="2" charset="2"/>
              <a:buChar char="§"/>
            </a:pPr>
            <a:r>
              <a:rPr lang="en-US" sz="2000" dirty="0"/>
              <a:t>She works with healthy people to promote healthy eating habits.</a:t>
            </a:r>
          </a:p>
          <a:p>
            <a:pPr marL="285750" indent="-285750">
              <a:lnSpc>
                <a:spcPct val="150000"/>
              </a:lnSpc>
              <a:buFont typeface="Wingdings" panose="05000000000000000000" pitchFamily="2" charset="2"/>
              <a:buChar char="§"/>
            </a:pPr>
            <a:r>
              <a:rPr lang="en-US" sz="2000" dirty="0"/>
              <a:t>She helps in creating awareness to prevent diseases related to nutrient deficiencies.</a:t>
            </a:r>
          </a:p>
          <a:p>
            <a:pPr marL="285750" indent="-285750">
              <a:lnSpc>
                <a:spcPct val="150000"/>
              </a:lnSpc>
              <a:buFont typeface="Wingdings" panose="05000000000000000000" pitchFamily="2" charset="2"/>
              <a:buChar char="§"/>
            </a:pPr>
            <a:r>
              <a:rPr lang="en-US" sz="2000" dirty="0"/>
              <a:t>She uses an online health assessments to curate a daily supplement routine tailored needs.</a:t>
            </a:r>
          </a:p>
        </p:txBody>
      </p:sp>
    </p:spTree>
    <p:extLst>
      <p:ext uri="{BB962C8B-B14F-4D97-AF65-F5344CB8AC3E}">
        <p14:creationId xmlns:p14="http://schemas.microsoft.com/office/powerpoint/2010/main" val="38838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0"/>
            <a:ext cx="12370033" cy="6858000"/>
          </a:xfrm>
          <a:prstGeom prst="rect">
            <a:avLst/>
          </a:prstGeom>
        </p:spPr>
      </p:pic>
      <p:pic>
        <p:nvPicPr>
          <p:cNvPr id="3" name="Picture 2" descr="A close up of a person's chest&#10;&#10;Description automatically generated with low confidence">
            <a:extLst>
              <a:ext uri="{FF2B5EF4-FFF2-40B4-BE49-F238E27FC236}">
                <a16:creationId xmlns:a16="http://schemas.microsoft.com/office/drawing/2014/main" id="{3A43C0EA-F16C-2170-54A7-EAC938E907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40875" y="114366"/>
            <a:ext cx="2657280" cy="2037248"/>
          </a:xfrm>
          <a:prstGeom prst="rect">
            <a:avLst/>
          </a:prstGeom>
        </p:spPr>
      </p:pic>
      <p:pic>
        <p:nvPicPr>
          <p:cNvPr id="6" name="Picture 5" descr="A picture containing person&#10;&#10;Description automatically generated">
            <a:extLst>
              <a:ext uri="{FF2B5EF4-FFF2-40B4-BE49-F238E27FC236}">
                <a16:creationId xmlns:a16="http://schemas.microsoft.com/office/drawing/2014/main" id="{90EC7F4F-0DA7-0D57-5BDB-EB68EE8F0B7E}"/>
              </a:ext>
            </a:extLst>
          </p:cNvPr>
          <p:cNvPicPr>
            <a:picLocks noChangeAspect="1"/>
          </p:cNvPicPr>
          <p:nvPr/>
        </p:nvPicPr>
        <p:blipFill rotWithShape="1">
          <a:blip r:embed="rId4">
            <a:extLst>
              <a:ext uri="{28A0092B-C50C-407E-A947-70E740481C1C}">
                <a14:useLocalDpi xmlns:a14="http://schemas.microsoft.com/office/drawing/2010/main" val="0"/>
              </a:ext>
            </a:extLst>
          </a:blip>
          <a:srcRect l="14840" t="-2979" r="11994" b="-1"/>
          <a:stretch/>
        </p:blipFill>
        <p:spPr>
          <a:xfrm>
            <a:off x="8240875" y="2410376"/>
            <a:ext cx="2657282" cy="2037249"/>
          </a:xfrm>
          <a:prstGeom prst="rect">
            <a:avLst/>
          </a:prstGeom>
        </p:spPr>
      </p:pic>
      <p:pic>
        <p:nvPicPr>
          <p:cNvPr id="8" name="Picture 7" descr="A picture containing cup, orange, ceramic ware, close&#10;&#10;Description automatically generated">
            <a:extLst>
              <a:ext uri="{FF2B5EF4-FFF2-40B4-BE49-F238E27FC236}">
                <a16:creationId xmlns:a16="http://schemas.microsoft.com/office/drawing/2014/main" id="{2E4D6F0F-57C3-D4FA-6016-8B71DC7A5C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40875" y="4706387"/>
            <a:ext cx="2657281" cy="2083579"/>
          </a:xfrm>
          <a:prstGeom prst="rect">
            <a:avLst/>
          </a:prstGeom>
        </p:spPr>
      </p:pic>
      <p:sp>
        <p:nvSpPr>
          <p:cNvPr id="9" name="TextBox 8">
            <a:extLst>
              <a:ext uri="{FF2B5EF4-FFF2-40B4-BE49-F238E27FC236}">
                <a16:creationId xmlns:a16="http://schemas.microsoft.com/office/drawing/2014/main" id="{2C53E04B-B67A-F689-6046-33C3B8F692CA}"/>
              </a:ext>
            </a:extLst>
          </p:cNvPr>
          <p:cNvSpPr txBox="1"/>
          <p:nvPr/>
        </p:nvSpPr>
        <p:spPr>
          <a:xfrm>
            <a:off x="375920" y="457200"/>
            <a:ext cx="5537200" cy="461665"/>
          </a:xfrm>
          <a:prstGeom prst="rect">
            <a:avLst/>
          </a:prstGeom>
          <a:noFill/>
        </p:spPr>
        <p:txBody>
          <a:bodyPr wrap="square" rtlCol="0">
            <a:spAutoFit/>
          </a:bodyPr>
          <a:lstStyle/>
          <a:p>
            <a:r>
              <a:rPr lang="en-US" sz="2400" dirty="0">
                <a:latin typeface="Amasis MT Pro Black" panose="02040A04050005020304" pitchFamily="18" charset="0"/>
              </a:rPr>
              <a:t>Nutrition Deficiency Patient:</a:t>
            </a:r>
          </a:p>
        </p:txBody>
      </p:sp>
      <p:sp>
        <p:nvSpPr>
          <p:cNvPr id="10" name="TextBox 9">
            <a:extLst>
              <a:ext uri="{FF2B5EF4-FFF2-40B4-BE49-F238E27FC236}">
                <a16:creationId xmlns:a16="http://schemas.microsoft.com/office/drawing/2014/main" id="{1CDDE94D-56F0-C142-7D82-6C35D7C9EA1C}"/>
              </a:ext>
            </a:extLst>
          </p:cNvPr>
          <p:cNvSpPr txBox="1"/>
          <p:nvPr/>
        </p:nvSpPr>
        <p:spPr>
          <a:xfrm>
            <a:off x="375920" y="1331342"/>
            <a:ext cx="6260997" cy="4195316"/>
          </a:xfrm>
          <a:prstGeom prst="rect">
            <a:avLst/>
          </a:prstGeom>
          <a:noFill/>
        </p:spPr>
        <p:txBody>
          <a:bodyPr wrap="square" rtlCol="0">
            <a:spAutoFit/>
          </a:bodyPr>
          <a:lstStyle/>
          <a:p>
            <a:pPr marL="342900" indent="-342900">
              <a:lnSpc>
                <a:spcPct val="150000"/>
              </a:lnSpc>
              <a:buFont typeface="Wingdings" panose="05000000000000000000" pitchFamily="2" charset="2"/>
              <a:buChar char="§"/>
            </a:pPr>
            <a:r>
              <a:rPr lang="en-US" sz="2000" dirty="0"/>
              <a:t>Zoe is 24 years old who is suffering from Nutrition Deficiency</a:t>
            </a:r>
          </a:p>
          <a:p>
            <a:pPr marL="342900" indent="-342900">
              <a:lnSpc>
                <a:spcPct val="150000"/>
              </a:lnSpc>
              <a:buFont typeface="Wingdings" panose="05000000000000000000" pitchFamily="2" charset="2"/>
              <a:buChar char="§"/>
            </a:pPr>
            <a:r>
              <a:rPr lang="en-US" sz="2000" dirty="0"/>
              <a:t>She has signs of B12 and suffering from dry skin, severe hair fall and brittle nails.</a:t>
            </a:r>
          </a:p>
          <a:p>
            <a:pPr marL="342900" indent="-342900">
              <a:lnSpc>
                <a:spcPct val="150000"/>
              </a:lnSpc>
              <a:buFont typeface="Wingdings" panose="05000000000000000000" pitchFamily="2" charset="2"/>
              <a:buChar char="§"/>
            </a:pPr>
            <a:r>
              <a:rPr lang="en-US" sz="2000" dirty="0"/>
              <a:t>She need awareness about a good diet and healthy food habits.</a:t>
            </a:r>
          </a:p>
          <a:p>
            <a:pPr marL="342900" indent="-342900">
              <a:lnSpc>
                <a:spcPct val="150000"/>
              </a:lnSpc>
              <a:buFont typeface="Wingdings" panose="05000000000000000000" pitchFamily="2" charset="2"/>
              <a:buChar char="§"/>
            </a:pPr>
            <a:r>
              <a:rPr lang="en-US" sz="2000" dirty="0"/>
              <a:t>She needs treatments including supplementation, change in diet, lifestyle and eating disorders.</a:t>
            </a:r>
          </a:p>
        </p:txBody>
      </p:sp>
    </p:spTree>
    <p:extLst>
      <p:ext uri="{BB962C8B-B14F-4D97-AF65-F5344CB8AC3E}">
        <p14:creationId xmlns:p14="http://schemas.microsoft.com/office/powerpoint/2010/main" val="36456108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52394" y="0"/>
            <a:ext cx="12370033" cy="6858000"/>
          </a:xfrm>
          <a:prstGeom prst="rect">
            <a:avLst/>
          </a:prstGeom>
        </p:spPr>
      </p:pic>
      <p:pic>
        <p:nvPicPr>
          <p:cNvPr id="3" name="Picture 2" descr="A person lifting weights&#10;&#10;Description automatically generated with low confidence">
            <a:extLst>
              <a:ext uri="{FF2B5EF4-FFF2-40B4-BE49-F238E27FC236}">
                <a16:creationId xmlns:a16="http://schemas.microsoft.com/office/drawing/2014/main" id="{E171348D-6E64-7A43-F768-9723F3C2C74F}"/>
              </a:ext>
            </a:extLst>
          </p:cNvPr>
          <p:cNvPicPr>
            <a:picLocks noChangeAspect="1"/>
          </p:cNvPicPr>
          <p:nvPr/>
        </p:nvPicPr>
        <p:blipFill rotWithShape="1">
          <a:blip r:embed="rId3">
            <a:extLst>
              <a:ext uri="{28A0092B-C50C-407E-A947-70E740481C1C}">
                <a14:useLocalDpi xmlns:a14="http://schemas.microsoft.com/office/drawing/2010/main" val="0"/>
              </a:ext>
            </a:extLst>
          </a:blip>
          <a:srcRect l="15981" b="1361"/>
          <a:stretch/>
        </p:blipFill>
        <p:spPr>
          <a:xfrm>
            <a:off x="6783355" y="1418253"/>
            <a:ext cx="4122385" cy="4926563"/>
          </a:xfrm>
          <a:prstGeom prst="rect">
            <a:avLst/>
          </a:prstGeom>
        </p:spPr>
      </p:pic>
      <p:sp>
        <p:nvSpPr>
          <p:cNvPr id="5" name="TextBox 4">
            <a:extLst>
              <a:ext uri="{FF2B5EF4-FFF2-40B4-BE49-F238E27FC236}">
                <a16:creationId xmlns:a16="http://schemas.microsoft.com/office/drawing/2014/main" id="{86FC5609-CCBE-222B-80E8-ECD6C7547BAC}"/>
              </a:ext>
            </a:extLst>
          </p:cNvPr>
          <p:cNvSpPr txBox="1"/>
          <p:nvPr/>
        </p:nvSpPr>
        <p:spPr>
          <a:xfrm>
            <a:off x="503852" y="541175"/>
            <a:ext cx="2547257" cy="461665"/>
          </a:xfrm>
          <a:prstGeom prst="rect">
            <a:avLst/>
          </a:prstGeom>
          <a:noFill/>
        </p:spPr>
        <p:txBody>
          <a:bodyPr wrap="square" rtlCol="0">
            <a:spAutoFit/>
          </a:bodyPr>
          <a:lstStyle/>
          <a:p>
            <a:r>
              <a:rPr lang="en-US" sz="2400" dirty="0">
                <a:latin typeface="Amasis MT Pro Black" panose="02040A04050005020304" pitchFamily="18" charset="0"/>
              </a:rPr>
              <a:t>Gym Trainer:</a:t>
            </a:r>
          </a:p>
        </p:txBody>
      </p:sp>
      <p:sp>
        <p:nvSpPr>
          <p:cNvPr id="6" name="TextBox 5">
            <a:extLst>
              <a:ext uri="{FF2B5EF4-FFF2-40B4-BE49-F238E27FC236}">
                <a16:creationId xmlns:a16="http://schemas.microsoft.com/office/drawing/2014/main" id="{2D876C79-CA02-0465-B7A3-AA09B234351A}"/>
              </a:ext>
            </a:extLst>
          </p:cNvPr>
          <p:cNvSpPr txBox="1"/>
          <p:nvPr/>
        </p:nvSpPr>
        <p:spPr>
          <a:xfrm>
            <a:off x="503852" y="1365749"/>
            <a:ext cx="5066524" cy="5031570"/>
          </a:xfrm>
          <a:prstGeom prst="rect">
            <a:avLst/>
          </a:prstGeom>
          <a:noFill/>
        </p:spPr>
        <p:txBody>
          <a:bodyPr wrap="square" rtlCol="0">
            <a:spAutoFit/>
          </a:bodyPr>
          <a:lstStyle/>
          <a:p>
            <a:pPr marL="285750" indent="-285750">
              <a:lnSpc>
                <a:spcPct val="150000"/>
              </a:lnSpc>
              <a:buFont typeface="Wingdings" panose="05000000000000000000" pitchFamily="2" charset="2"/>
              <a:buChar char="§"/>
            </a:pPr>
            <a:r>
              <a:rPr lang="en-US" dirty="0"/>
              <a:t>Ryan is a successful personal trainer in one of the best gyms.</a:t>
            </a:r>
          </a:p>
          <a:p>
            <a:pPr marL="285750" indent="-285750">
              <a:lnSpc>
                <a:spcPct val="150000"/>
              </a:lnSpc>
              <a:buFont typeface="Wingdings" panose="05000000000000000000" pitchFamily="2" charset="2"/>
              <a:buChar char="§"/>
            </a:pPr>
            <a:r>
              <a:rPr lang="en-US" dirty="0"/>
              <a:t>He have a good knowledge about what his clients eat is as important as their training regimen.</a:t>
            </a:r>
          </a:p>
          <a:p>
            <a:pPr marL="285750" indent="-285750">
              <a:lnSpc>
                <a:spcPct val="150000"/>
              </a:lnSpc>
              <a:buFont typeface="Wingdings" panose="05000000000000000000" pitchFamily="2" charset="2"/>
              <a:buChar char="§"/>
            </a:pPr>
            <a:r>
              <a:rPr lang="en-US" dirty="0"/>
              <a:t>He helps his client to reach their individual goals.</a:t>
            </a:r>
          </a:p>
          <a:p>
            <a:pPr marL="285750" indent="-285750">
              <a:lnSpc>
                <a:spcPct val="150000"/>
              </a:lnSpc>
              <a:buFont typeface="Wingdings" panose="05000000000000000000" pitchFamily="2" charset="2"/>
              <a:buChar char="§"/>
            </a:pPr>
            <a:r>
              <a:rPr lang="en-US" dirty="0"/>
              <a:t>Ryan knows having the right mix of calories and macros from whole foods is most important.</a:t>
            </a:r>
          </a:p>
          <a:p>
            <a:pPr marL="285750" indent="-285750">
              <a:lnSpc>
                <a:spcPct val="150000"/>
              </a:lnSpc>
              <a:buFont typeface="Wingdings" panose="05000000000000000000" pitchFamily="2" charset="2"/>
              <a:buChar char="§"/>
            </a:pPr>
            <a:r>
              <a:rPr lang="en-US" dirty="0"/>
              <a:t>So, he make an individual diet plan for his clients.</a:t>
            </a:r>
          </a:p>
        </p:txBody>
      </p:sp>
    </p:spTree>
    <p:extLst>
      <p:ext uri="{BB962C8B-B14F-4D97-AF65-F5344CB8AC3E}">
        <p14:creationId xmlns:p14="http://schemas.microsoft.com/office/powerpoint/2010/main" val="17550469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0"/>
            <a:ext cx="12370033" cy="6858000"/>
          </a:xfrm>
          <a:prstGeom prst="rect">
            <a:avLst/>
          </a:prstGeom>
        </p:spPr>
      </p:pic>
      <p:pic>
        <p:nvPicPr>
          <p:cNvPr id="3" name="Picture 2" descr="A person lifting weights&#10;&#10;Description automatically generated with low confidence">
            <a:extLst>
              <a:ext uri="{FF2B5EF4-FFF2-40B4-BE49-F238E27FC236}">
                <a16:creationId xmlns:a16="http://schemas.microsoft.com/office/drawing/2014/main" id="{33389806-4B0D-DFEF-0D1F-1550B4FCE898}"/>
              </a:ext>
            </a:extLst>
          </p:cNvPr>
          <p:cNvPicPr>
            <a:picLocks noChangeAspect="1"/>
          </p:cNvPicPr>
          <p:nvPr/>
        </p:nvPicPr>
        <p:blipFill rotWithShape="1">
          <a:blip r:embed="rId3">
            <a:extLst>
              <a:ext uri="{28A0092B-C50C-407E-A947-70E740481C1C}">
                <a14:useLocalDpi xmlns:a14="http://schemas.microsoft.com/office/drawing/2010/main" val="0"/>
              </a:ext>
            </a:extLst>
          </a:blip>
          <a:srcRect l="8389" t="-204" r="22098" b="-1278"/>
          <a:stretch/>
        </p:blipFill>
        <p:spPr>
          <a:xfrm>
            <a:off x="6599853" y="1604867"/>
            <a:ext cx="5100734" cy="4188680"/>
          </a:xfrm>
          <a:prstGeom prst="rect">
            <a:avLst/>
          </a:prstGeom>
        </p:spPr>
      </p:pic>
      <p:sp>
        <p:nvSpPr>
          <p:cNvPr id="5" name="TextBox 4">
            <a:extLst>
              <a:ext uri="{FF2B5EF4-FFF2-40B4-BE49-F238E27FC236}">
                <a16:creationId xmlns:a16="http://schemas.microsoft.com/office/drawing/2014/main" id="{F7FBC666-58EB-D0B6-2264-EF5C8A7D0744}"/>
              </a:ext>
            </a:extLst>
          </p:cNvPr>
          <p:cNvSpPr txBox="1"/>
          <p:nvPr/>
        </p:nvSpPr>
        <p:spPr>
          <a:xfrm>
            <a:off x="373225" y="438539"/>
            <a:ext cx="2976465" cy="461665"/>
          </a:xfrm>
          <a:prstGeom prst="rect">
            <a:avLst/>
          </a:prstGeom>
          <a:noFill/>
        </p:spPr>
        <p:txBody>
          <a:bodyPr wrap="square" rtlCol="0">
            <a:spAutoFit/>
          </a:bodyPr>
          <a:lstStyle/>
          <a:p>
            <a:r>
              <a:rPr lang="en-US" sz="2400" dirty="0">
                <a:latin typeface="Amasis MT Pro Black" panose="02040A04050005020304" pitchFamily="18" charset="0"/>
              </a:rPr>
              <a:t>Client:</a:t>
            </a:r>
          </a:p>
        </p:txBody>
      </p:sp>
      <p:sp>
        <p:nvSpPr>
          <p:cNvPr id="6" name="TextBox 5">
            <a:extLst>
              <a:ext uri="{FF2B5EF4-FFF2-40B4-BE49-F238E27FC236}">
                <a16:creationId xmlns:a16="http://schemas.microsoft.com/office/drawing/2014/main" id="{2C501A4A-93D1-4FFD-3A32-F9C96DB2978D}"/>
              </a:ext>
            </a:extLst>
          </p:cNvPr>
          <p:cNvSpPr txBox="1"/>
          <p:nvPr/>
        </p:nvSpPr>
        <p:spPr>
          <a:xfrm flipH="1">
            <a:off x="349767" y="1101012"/>
            <a:ext cx="5580640" cy="4195316"/>
          </a:xfrm>
          <a:prstGeom prst="rect">
            <a:avLst/>
          </a:prstGeom>
          <a:noFill/>
        </p:spPr>
        <p:txBody>
          <a:bodyPr wrap="square" rtlCol="0">
            <a:spAutoFit/>
          </a:bodyPr>
          <a:lstStyle/>
          <a:p>
            <a:pPr marL="285750" indent="-285750">
              <a:lnSpc>
                <a:spcPct val="150000"/>
              </a:lnSpc>
              <a:buFont typeface="Wingdings" panose="05000000000000000000" pitchFamily="2" charset="2"/>
              <a:buChar char="§"/>
            </a:pPr>
            <a:r>
              <a:rPr lang="en-US" sz="2000" dirty="0"/>
              <a:t>She is Grace.</a:t>
            </a:r>
          </a:p>
          <a:p>
            <a:pPr marL="285750" indent="-285750">
              <a:lnSpc>
                <a:spcPct val="150000"/>
              </a:lnSpc>
              <a:buFont typeface="Wingdings" panose="05000000000000000000" pitchFamily="2" charset="2"/>
              <a:buChar char="§"/>
            </a:pPr>
            <a:r>
              <a:rPr lang="en-US" sz="2000" dirty="0"/>
              <a:t>Grace is 22 years young and an upcoming model.</a:t>
            </a:r>
          </a:p>
          <a:p>
            <a:pPr marL="285750" indent="-285750">
              <a:lnSpc>
                <a:spcPct val="150000"/>
              </a:lnSpc>
              <a:buFont typeface="Wingdings" panose="05000000000000000000" pitchFamily="2" charset="2"/>
              <a:buChar char="§"/>
            </a:pPr>
            <a:r>
              <a:rPr lang="en-US" sz="2000" dirty="0"/>
              <a:t>Grace loves to be active and physically fit.</a:t>
            </a:r>
          </a:p>
          <a:p>
            <a:pPr marL="285750" indent="-285750">
              <a:lnSpc>
                <a:spcPct val="150000"/>
              </a:lnSpc>
              <a:buFont typeface="Wingdings" panose="05000000000000000000" pitchFamily="2" charset="2"/>
              <a:buChar char="§"/>
            </a:pPr>
            <a:r>
              <a:rPr lang="en-US" sz="2000" dirty="0"/>
              <a:t>She is very much concerned about the food she eat.</a:t>
            </a:r>
          </a:p>
          <a:p>
            <a:pPr marL="285750" indent="-285750">
              <a:lnSpc>
                <a:spcPct val="150000"/>
              </a:lnSpc>
              <a:buFont typeface="Wingdings" panose="05000000000000000000" pitchFamily="2" charset="2"/>
              <a:buChar char="§"/>
            </a:pPr>
            <a:r>
              <a:rPr lang="en-US" sz="2000" dirty="0"/>
              <a:t>She spends 2 hours a day in gym.</a:t>
            </a:r>
          </a:p>
          <a:p>
            <a:pPr marL="285750" indent="-285750">
              <a:lnSpc>
                <a:spcPct val="150000"/>
              </a:lnSpc>
              <a:buFont typeface="Wingdings" panose="05000000000000000000" pitchFamily="2" charset="2"/>
              <a:buChar char="§"/>
            </a:pPr>
            <a:r>
              <a:rPr lang="en-US" sz="2000" dirty="0"/>
              <a:t>She follows a proper diet provided by her trainer.</a:t>
            </a:r>
          </a:p>
        </p:txBody>
      </p:sp>
    </p:spTree>
    <p:extLst>
      <p:ext uri="{BB962C8B-B14F-4D97-AF65-F5344CB8AC3E}">
        <p14:creationId xmlns:p14="http://schemas.microsoft.com/office/powerpoint/2010/main" val="9829716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0"/>
            <a:ext cx="12370033" cy="6858000"/>
          </a:xfrm>
          <a:prstGeom prst="rect">
            <a:avLst/>
          </a:prstGeom>
        </p:spPr>
      </p:pic>
      <p:sp>
        <p:nvSpPr>
          <p:cNvPr id="2" name="TextBox 1">
            <a:extLst>
              <a:ext uri="{FF2B5EF4-FFF2-40B4-BE49-F238E27FC236}">
                <a16:creationId xmlns:a16="http://schemas.microsoft.com/office/drawing/2014/main" id="{DC97A3BE-7F7F-C501-366F-712D0A76F4E7}"/>
              </a:ext>
            </a:extLst>
          </p:cNvPr>
          <p:cNvSpPr txBox="1"/>
          <p:nvPr/>
        </p:nvSpPr>
        <p:spPr>
          <a:xfrm>
            <a:off x="452176" y="284943"/>
            <a:ext cx="7025584" cy="584775"/>
          </a:xfrm>
          <a:prstGeom prst="rect">
            <a:avLst/>
          </a:prstGeom>
          <a:noFill/>
        </p:spPr>
        <p:txBody>
          <a:bodyPr wrap="square" rtlCol="0">
            <a:spAutoFit/>
          </a:bodyPr>
          <a:lstStyle/>
          <a:p>
            <a:r>
              <a:rPr lang="en-US" sz="3200" dirty="0">
                <a:latin typeface="Amasis MT Pro Black" panose="02040A04050005020304" pitchFamily="18" charset="0"/>
              </a:rPr>
              <a:t>Minimum </a:t>
            </a:r>
            <a:r>
              <a:rPr lang="en-US" sz="3200" dirty="0" err="1">
                <a:latin typeface="Amasis MT Pro Black" panose="02040A04050005020304" pitchFamily="18" charset="0"/>
              </a:rPr>
              <a:t>Vibal</a:t>
            </a:r>
            <a:r>
              <a:rPr lang="en-US" sz="3200" dirty="0">
                <a:latin typeface="Amasis MT Pro Black" panose="02040A04050005020304" pitchFamily="18" charset="0"/>
              </a:rPr>
              <a:t> Product:</a:t>
            </a:r>
          </a:p>
        </p:txBody>
      </p:sp>
      <p:sp>
        <p:nvSpPr>
          <p:cNvPr id="3" name="TextBox 2">
            <a:extLst>
              <a:ext uri="{FF2B5EF4-FFF2-40B4-BE49-F238E27FC236}">
                <a16:creationId xmlns:a16="http://schemas.microsoft.com/office/drawing/2014/main" id="{5515F71B-EC0A-CB44-1EF4-6B312711D0C7}"/>
              </a:ext>
            </a:extLst>
          </p:cNvPr>
          <p:cNvSpPr txBox="1"/>
          <p:nvPr/>
        </p:nvSpPr>
        <p:spPr>
          <a:xfrm flipH="1">
            <a:off x="452176" y="1245386"/>
            <a:ext cx="10338318" cy="4310732"/>
          </a:xfrm>
          <a:prstGeom prst="rect">
            <a:avLst/>
          </a:prstGeom>
          <a:noFill/>
        </p:spPr>
        <p:txBody>
          <a:bodyPr wrap="square" rtlCol="0">
            <a:spAutoFit/>
          </a:bodyPr>
          <a:lstStyle/>
          <a:p>
            <a:pPr marL="342900" indent="-342900">
              <a:lnSpc>
                <a:spcPct val="200000"/>
              </a:lnSpc>
              <a:buFont typeface="Wingdings" panose="05000000000000000000" pitchFamily="2" charset="2"/>
              <a:buChar char="§"/>
            </a:pPr>
            <a:r>
              <a:rPr lang="en-US" sz="2000" dirty="0"/>
              <a:t>Our project operates on a </a:t>
            </a:r>
            <a:r>
              <a:rPr lang="en-US" sz="2000" b="1" dirty="0"/>
              <a:t>freemium model</a:t>
            </a:r>
            <a:r>
              <a:rPr lang="en-US" sz="2000" dirty="0"/>
              <a:t>, providing nutritional and fitness advice from nutritionists and fitness coaches. </a:t>
            </a:r>
          </a:p>
          <a:p>
            <a:pPr marL="342900" indent="-342900">
              <a:lnSpc>
                <a:spcPct val="200000"/>
              </a:lnSpc>
              <a:buFont typeface="Wingdings" panose="05000000000000000000" pitchFamily="2" charset="2"/>
              <a:buChar char="§"/>
            </a:pPr>
            <a:r>
              <a:rPr lang="en-US" sz="2000" dirty="0"/>
              <a:t>It is a basic, launchable version of the product that supports minimal yet must-have features which define its value proposition. </a:t>
            </a:r>
          </a:p>
          <a:p>
            <a:pPr marL="342900" indent="-342900">
              <a:lnSpc>
                <a:spcPct val="200000"/>
              </a:lnSpc>
              <a:buFont typeface="Wingdings" panose="05000000000000000000" pitchFamily="2" charset="2"/>
              <a:buChar char="§"/>
            </a:pPr>
            <a:r>
              <a:rPr lang="en-US" sz="2000" dirty="0"/>
              <a:t>It is built with the intent to enable faster time to market, attract early adopters, and achieve product-market fit from early on.</a:t>
            </a:r>
          </a:p>
          <a:p>
            <a:pPr marL="342900" indent="-342900">
              <a:lnSpc>
                <a:spcPct val="200000"/>
              </a:lnSpc>
              <a:buFont typeface="Wingdings" panose="05000000000000000000" pitchFamily="2" charset="2"/>
              <a:buChar char="§"/>
            </a:pPr>
            <a:r>
              <a:rPr lang="en-US" sz="2000" dirty="0"/>
              <a:t>Its development requires careful planning and a customer-focused mindset. </a:t>
            </a:r>
          </a:p>
        </p:txBody>
      </p:sp>
    </p:spTree>
    <p:extLst>
      <p:ext uri="{BB962C8B-B14F-4D97-AF65-F5344CB8AC3E}">
        <p14:creationId xmlns:p14="http://schemas.microsoft.com/office/powerpoint/2010/main" val="2041024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3839"/>
            <a:ext cx="12370033" cy="6858000"/>
          </a:xfrm>
          <a:prstGeom prst="rect">
            <a:avLst/>
          </a:prstGeom>
        </p:spPr>
      </p:pic>
      <p:sp>
        <p:nvSpPr>
          <p:cNvPr id="3" name="TextBox 2">
            <a:extLst>
              <a:ext uri="{FF2B5EF4-FFF2-40B4-BE49-F238E27FC236}">
                <a16:creationId xmlns:a16="http://schemas.microsoft.com/office/drawing/2014/main" id="{972AD800-D904-2108-14F4-17AA69C7FDB0}"/>
              </a:ext>
            </a:extLst>
          </p:cNvPr>
          <p:cNvSpPr txBox="1"/>
          <p:nvPr/>
        </p:nvSpPr>
        <p:spPr>
          <a:xfrm>
            <a:off x="501280" y="339393"/>
            <a:ext cx="6184760" cy="584775"/>
          </a:xfrm>
          <a:prstGeom prst="rect">
            <a:avLst/>
          </a:prstGeom>
          <a:noFill/>
        </p:spPr>
        <p:txBody>
          <a:bodyPr wrap="square">
            <a:spAutoFit/>
          </a:bodyPr>
          <a:lstStyle/>
          <a:p>
            <a:r>
              <a:rPr lang="en-US" sz="3200" dirty="0">
                <a:latin typeface="Amasis MT Pro Black" panose="02040A04050005020304" pitchFamily="18" charset="0"/>
              </a:rPr>
              <a:t>Technologies</a:t>
            </a:r>
            <a:r>
              <a:rPr lang="en-US" sz="2400" dirty="0">
                <a:latin typeface="Amasis MT Pro Black" panose="02040A04050005020304" pitchFamily="18" charset="0"/>
              </a:rPr>
              <a:t>:</a:t>
            </a:r>
          </a:p>
        </p:txBody>
      </p:sp>
      <p:pic>
        <p:nvPicPr>
          <p:cNvPr id="5" name="Picture 4" descr="Icon&#10;&#10;Description automatically generated">
            <a:extLst>
              <a:ext uri="{FF2B5EF4-FFF2-40B4-BE49-F238E27FC236}">
                <a16:creationId xmlns:a16="http://schemas.microsoft.com/office/drawing/2014/main" id="{1A669096-1421-A62E-70AA-4D7924F2AB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285" y="1181345"/>
            <a:ext cx="4065905" cy="1981200"/>
          </a:xfrm>
          <a:prstGeom prst="rect">
            <a:avLst/>
          </a:prstGeom>
        </p:spPr>
      </p:pic>
      <p:pic>
        <p:nvPicPr>
          <p:cNvPr id="2" name="Picture 1">
            <a:extLst>
              <a:ext uri="{FF2B5EF4-FFF2-40B4-BE49-F238E27FC236}">
                <a16:creationId xmlns:a16="http://schemas.microsoft.com/office/drawing/2014/main" id="{06CED732-561D-A4DF-11D6-046A574400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05586" y="1321030"/>
            <a:ext cx="3324998" cy="1677809"/>
          </a:xfrm>
          <a:prstGeom prst="rect">
            <a:avLst/>
          </a:prstGeom>
        </p:spPr>
      </p:pic>
      <p:pic>
        <p:nvPicPr>
          <p:cNvPr id="6" name="Picture 5">
            <a:extLst>
              <a:ext uri="{FF2B5EF4-FFF2-40B4-BE49-F238E27FC236}">
                <a16:creationId xmlns:a16="http://schemas.microsoft.com/office/drawing/2014/main" id="{7814A729-6774-69AB-336A-1796823535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3979" y="1279151"/>
            <a:ext cx="2916767" cy="1526870"/>
          </a:xfrm>
          <a:prstGeom prst="rect">
            <a:avLst/>
          </a:prstGeom>
        </p:spPr>
      </p:pic>
      <p:pic>
        <p:nvPicPr>
          <p:cNvPr id="8" name="Picture 7">
            <a:extLst>
              <a:ext uri="{FF2B5EF4-FFF2-40B4-BE49-F238E27FC236}">
                <a16:creationId xmlns:a16="http://schemas.microsoft.com/office/drawing/2014/main" id="{10F7FDED-74FA-2063-6B77-90FA651F789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82590" y="4365423"/>
            <a:ext cx="3971925" cy="1152525"/>
          </a:xfrm>
          <a:prstGeom prst="rect">
            <a:avLst/>
          </a:prstGeom>
        </p:spPr>
      </p:pic>
      <p:pic>
        <p:nvPicPr>
          <p:cNvPr id="13" name="Picture 12">
            <a:extLst>
              <a:ext uri="{FF2B5EF4-FFF2-40B4-BE49-F238E27FC236}">
                <a16:creationId xmlns:a16="http://schemas.microsoft.com/office/drawing/2014/main" id="{B961BA40-1AF1-C3C5-9A9C-CCA8B22237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17053" y="3972841"/>
            <a:ext cx="2424702" cy="1714500"/>
          </a:xfrm>
          <a:prstGeom prst="rect">
            <a:avLst/>
          </a:prstGeom>
        </p:spPr>
      </p:pic>
    </p:spTree>
    <p:extLst>
      <p:ext uri="{BB962C8B-B14F-4D97-AF65-F5344CB8AC3E}">
        <p14:creationId xmlns:p14="http://schemas.microsoft.com/office/powerpoint/2010/main" val="3137505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0"/>
            <a:ext cx="12370033" cy="6858000"/>
          </a:xfrm>
          <a:prstGeom prst="rect">
            <a:avLst/>
          </a:prstGeom>
        </p:spPr>
      </p:pic>
      <p:sp>
        <p:nvSpPr>
          <p:cNvPr id="3" name="TextBox 2">
            <a:extLst>
              <a:ext uri="{FF2B5EF4-FFF2-40B4-BE49-F238E27FC236}">
                <a16:creationId xmlns:a16="http://schemas.microsoft.com/office/drawing/2014/main" id="{2CD6BC32-9F9C-EDA4-7D8A-E03266E96812}"/>
              </a:ext>
            </a:extLst>
          </p:cNvPr>
          <p:cNvSpPr txBox="1"/>
          <p:nvPr/>
        </p:nvSpPr>
        <p:spPr>
          <a:xfrm>
            <a:off x="379325" y="606939"/>
            <a:ext cx="6265146" cy="584775"/>
          </a:xfrm>
          <a:prstGeom prst="rect">
            <a:avLst/>
          </a:prstGeom>
          <a:noFill/>
        </p:spPr>
        <p:txBody>
          <a:bodyPr wrap="square">
            <a:spAutoFit/>
          </a:bodyPr>
          <a:lstStyle/>
          <a:p>
            <a:r>
              <a:rPr lang="en-US" sz="3200" dirty="0">
                <a:latin typeface="Amasis MT Pro Black" panose="02040A04050005020304" pitchFamily="18" charset="0"/>
              </a:rPr>
              <a:t>Architectural Diagram:</a:t>
            </a:r>
          </a:p>
        </p:txBody>
      </p:sp>
      <p:pic>
        <p:nvPicPr>
          <p:cNvPr id="6" name="Picture 5" descr="A picture containing text, clock, screenshot&#10;&#10;Description automatically generated">
            <a:extLst>
              <a:ext uri="{FF2B5EF4-FFF2-40B4-BE49-F238E27FC236}">
                <a16:creationId xmlns:a16="http://schemas.microsoft.com/office/drawing/2014/main" id="{E8ABD4CC-86DF-6901-CADA-C0A3A72623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470" y="1798653"/>
            <a:ext cx="11913530" cy="3084846"/>
          </a:xfrm>
          <a:prstGeom prst="rect">
            <a:avLst/>
          </a:prstGeom>
        </p:spPr>
      </p:pic>
    </p:spTree>
    <p:extLst>
      <p:ext uri="{BB962C8B-B14F-4D97-AF65-F5344CB8AC3E}">
        <p14:creationId xmlns:p14="http://schemas.microsoft.com/office/powerpoint/2010/main" val="797957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0"/>
            <a:ext cx="12370033" cy="6858000"/>
          </a:xfrm>
          <a:prstGeom prst="rect">
            <a:avLst/>
          </a:prstGeom>
        </p:spPr>
      </p:pic>
      <p:sp>
        <p:nvSpPr>
          <p:cNvPr id="3" name="TextBox 2">
            <a:extLst>
              <a:ext uri="{FF2B5EF4-FFF2-40B4-BE49-F238E27FC236}">
                <a16:creationId xmlns:a16="http://schemas.microsoft.com/office/drawing/2014/main" id="{972AD800-D904-2108-14F4-17AA69C7FDB0}"/>
              </a:ext>
            </a:extLst>
          </p:cNvPr>
          <p:cNvSpPr txBox="1"/>
          <p:nvPr/>
        </p:nvSpPr>
        <p:spPr>
          <a:xfrm>
            <a:off x="409470" y="533791"/>
            <a:ext cx="6184760" cy="584775"/>
          </a:xfrm>
          <a:prstGeom prst="rect">
            <a:avLst/>
          </a:prstGeom>
          <a:noFill/>
        </p:spPr>
        <p:txBody>
          <a:bodyPr wrap="square">
            <a:spAutoFit/>
          </a:bodyPr>
          <a:lstStyle/>
          <a:p>
            <a:r>
              <a:rPr lang="en-US" sz="3200" dirty="0">
                <a:latin typeface="Amasis MT Pro Black" panose="02040A04050005020304" pitchFamily="18" charset="0"/>
              </a:rPr>
              <a:t>Product Backlog:</a:t>
            </a:r>
          </a:p>
        </p:txBody>
      </p:sp>
      <p:sp>
        <p:nvSpPr>
          <p:cNvPr id="2" name="TextBox 1">
            <a:extLst>
              <a:ext uri="{FF2B5EF4-FFF2-40B4-BE49-F238E27FC236}">
                <a16:creationId xmlns:a16="http://schemas.microsoft.com/office/drawing/2014/main" id="{220897AD-7197-617E-0965-3E1D8FBBC5C6}"/>
              </a:ext>
            </a:extLst>
          </p:cNvPr>
          <p:cNvSpPr txBox="1"/>
          <p:nvPr/>
        </p:nvSpPr>
        <p:spPr>
          <a:xfrm>
            <a:off x="298938" y="1356528"/>
            <a:ext cx="11146972" cy="4415761"/>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sz="2400" dirty="0"/>
              <a:t>Food classification multi-class classification weights tuning.</a:t>
            </a:r>
          </a:p>
          <a:p>
            <a:pPr marL="342900" indent="-342900">
              <a:lnSpc>
                <a:spcPct val="200000"/>
              </a:lnSpc>
              <a:buFont typeface="Wingdings" panose="05000000000000000000" pitchFamily="2" charset="2"/>
              <a:buChar char="ü"/>
            </a:pPr>
            <a:r>
              <a:rPr lang="en-US" sz="2400" dirty="0"/>
              <a:t>Recipe generation pipeline setup was difficult with </a:t>
            </a:r>
            <a:r>
              <a:rPr lang="en-US" sz="2400" dirty="0" err="1"/>
              <a:t>tensorflow</a:t>
            </a:r>
            <a:r>
              <a:rPr lang="en-US" sz="2400" dirty="0"/>
              <a:t>, </a:t>
            </a:r>
            <a:r>
              <a:rPr lang="en-US" sz="2400" dirty="0" err="1"/>
              <a:t>pytorch</a:t>
            </a:r>
            <a:r>
              <a:rPr lang="en-US" sz="2400" dirty="0"/>
              <a:t> and  </a:t>
            </a:r>
            <a:r>
              <a:rPr lang="en-US" sz="2400" dirty="0" err="1"/>
              <a:t>Cuda</a:t>
            </a:r>
            <a:r>
              <a:rPr lang="en-US" sz="2400" dirty="0"/>
              <a:t> dependencies version.</a:t>
            </a:r>
          </a:p>
          <a:p>
            <a:pPr marL="342900" indent="-342900">
              <a:lnSpc>
                <a:spcPct val="200000"/>
              </a:lnSpc>
              <a:buFont typeface="Wingdings" panose="05000000000000000000" pitchFamily="2" charset="2"/>
              <a:buChar char="ü"/>
            </a:pPr>
            <a:r>
              <a:rPr lang="en-US" sz="2400" dirty="0"/>
              <a:t>Calorie estimation is computed on raw vegetables which we fixed for cooking ingredients.</a:t>
            </a:r>
          </a:p>
          <a:p>
            <a:pPr marL="342900" indent="-342900">
              <a:lnSpc>
                <a:spcPct val="200000"/>
              </a:lnSpc>
              <a:buFont typeface="Wingdings" panose="05000000000000000000" pitchFamily="2" charset="2"/>
              <a:buChar char="ü"/>
            </a:pPr>
            <a:r>
              <a:rPr lang="en-US" sz="2400" dirty="0"/>
              <a:t>Merging the inference pipeline for three different modules.  </a:t>
            </a:r>
          </a:p>
        </p:txBody>
      </p:sp>
    </p:spTree>
    <p:extLst>
      <p:ext uri="{BB962C8B-B14F-4D97-AF65-F5344CB8AC3E}">
        <p14:creationId xmlns:p14="http://schemas.microsoft.com/office/powerpoint/2010/main" val="39283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52394" y="-12051"/>
            <a:ext cx="12391770" cy="6870051"/>
          </a:xfrm>
          <a:prstGeom prst="rect">
            <a:avLst/>
          </a:prstGeom>
        </p:spPr>
      </p:pic>
      <p:sp>
        <p:nvSpPr>
          <p:cNvPr id="2" name="TextBox 1">
            <a:extLst>
              <a:ext uri="{FF2B5EF4-FFF2-40B4-BE49-F238E27FC236}">
                <a16:creationId xmlns:a16="http://schemas.microsoft.com/office/drawing/2014/main" id="{16356468-A821-DA2D-4375-7C5739CB2B17}"/>
              </a:ext>
            </a:extLst>
          </p:cNvPr>
          <p:cNvSpPr txBox="1"/>
          <p:nvPr/>
        </p:nvSpPr>
        <p:spPr>
          <a:xfrm>
            <a:off x="522515" y="331457"/>
            <a:ext cx="2080726" cy="584775"/>
          </a:xfrm>
          <a:prstGeom prst="rect">
            <a:avLst/>
          </a:prstGeom>
          <a:noFill/>
        </p:spPr>
        <p:txBody>
          <a:bodyPr wrap="square" rtlCol="0">
            <a:spAutoFit/>
          </a:bodyPr>
          <a:lstStyle/>
          <a:p>
            <a:r>
              <a:rPr lang="en-US" sz="3200" dirty="0">
                <a:latin typeface="Amasis MT Pro Black" panose="02040A04050005020304" pitchFamily="18" charset="0"/>
              </a:rPr>
              <a:t>Agenda:</a:t>
            </a:r>
          </a:p>
        </p:txBody>
      </p:sp>
      <p:sp>
        <p:nvSpPr>
          <p:cNvPr id="3" name="TextBox 2">
            <a:extLst>
              <a:ext uri="{FF2B5EF4-FFF2-40B4-BE49-F238E27FC236}">
                <a16:creationId xmlns:a16="http://schemas.microsoft.com/office/drawing/2014/main" id="{860A9F80-9498-1536-286F-4FAE047D0DCF}"/>
              </a:ext>
            </a:extLst>
          </p:cNvPr>
          <p:cNvSpPr txBox="1"/>
          <p:nvPr/>
        </p:nvSpPr>
        <p:spPr>
          <a:xfrm flipH="1">
            <a:off x="522515" y="916232"/>
            <a:ext cx="8911669" cy="5548955"/>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dirty="0">
                <a:latin typeface="Amasis MT Pro Black" panose="02040A04050005020304" pitchFamily="18" charset="0"/>
              </a:rPr>
              <a:t>TEAM MEMBERS</a:t>
            </a:r>
          </a:p>
          <a:p>
            <a:pPr marL="342900" indent="-342900">
              <a:lnSpc>
                <a:spcPct val="200000"/>
              </a:lnSpc>
              <a:buFont typeface="Wingdings" panose="05000000000000000000" pitchFamily="2" charset="2"/>
              <a:buChar char="ü"/>
            </a:pPr>
            <a:r>
              <a:rPr lang="en-US" dirty="0">
                <a:latin typeface="Amasis MT Pro Black" panose="02040A04050005020304" pitchFamily="18" charset="0"/>
              </a:rPr>
              <a:t>ROLES AND RESPONSIBILITIES</a:t>
            </a:r>
          </a:p>
          <a:p>
            <a:pPr marL="342900" indent="-342900">
              <a:lnSpc>
                <a:spcPct val="200000"/>
              </a:lnSpc>
              <a:buFont typeface="Wingdings" panose="05000000000000000000" pitchFamily="2" charset="2"/>
              <a:buChar char="ü"/>
            </a:pPr>
            <a:r>
              <a:rPr lang="en-US" dirty="0">
                <a:latin typeface="Amasis MT Pro Black" panose="02040A04050005020304" pitchFamily="18" charset="0"/>
              </a:rPr>
              <a:t>PROBLEM STATEMENT</a:t>
            </a:r>
          </a:p>
          <a:p>
            <a:pPr marL="342900" indent="-342900">
              <a:lnSpc>
                <a:spcPct val="200000"/>
              </a:lnSpc>
              <a:buFont typeface="Wingdings" panose="05000000000000000000" pitchFamily="2" charset="2"/>
              <a:buChar char="ü"/>
            </a:pPr>
            <a:r>
              <a:rPr lang="en-US" dirty="0">
                <a:latin typeface="Amasis MT Pro Black" panose="02040A04050005020304" pitchFamily="18" charset="0"/>
              </a:rPr>
              <a:t>PROJECT DESCRIPTION</a:t>
            </a:r>
          </a:p>
          <a:p>
            <a:pPr marL="342900" indent="-342900">
              <a:lnSpc>
                <a:spcPct val="200000"/>
              </a:lnSpc>
              <a:buFont typeface="Wingdings" panose="05000000000000000000" pitchFamily="2" charset="2"/>
              <a:buChar char="ü"/>
            </a:pPr>
            <a:r>
              <a:rPr lang="en-US" dirty="0">
                <a:latin typeface="Amasis MT Pro Black" panose="02040A04050005020304" pitchFamily="18" charset="0"/>
              </a:rPr>
              <a:t>PERSONAS</a:t>
            </a:r>
          </a:p>
          <a:p>
            <a:pPr marL="342900" indent="-342900">
              <a:lnSpc>
                <a:spcPct val="200000"/>
              </a:lnSpc>
              <a:buFont typeface="Wingdings" panose="05000000000000000000" pitchFamily="2" charset="2"/>
              <a:buChar char="ü"/>
            </a:pPr>
            <a:r>
              <a:rPr lang="en-US" dirty="0">
                <a:latin typeface="Amasis MT Pro Black" panose="02040A04050005020304" pitchFamily="18" charset="0"/>
              </a:rPr>
              <a:t>MVP</a:t>
            </a:r>
          </a:p>
          <a:p>
            <a:pPr marL="342900" indent="-342900">
              <a:lnSpc>
                <a:spcPct val="200000"/>
              </a:lnSpc>
              <a:buFont typeface="Wingdings" panose="05000000000000000000" pitchFamily="2" charset="2"/>
              <a:buChar char="ü"/>
            </a:pPr>
            <a:r>
              <a:rPr lang="en-US" dirty="0">
                <a:latin typeface="Amasis MT Pro Black" panose="02040A04050005020304" pitchFamily="18" charset="0"/>
              </a:rPr>
              <a:t>TECHNOLOGIES</a:t>
            </a:r>
          </a:p>
          <a:p>
            <a:pPr marL="342900" indent="-342900">
              <a:lnSpc>
                <a:spcPct val="200000"/>
              </a:lnSpc>
              <a:buFont typeface="Wingdings" panose="05000000000000000000" pitchFamily="2" charset="2"/>
              <a:buChar char="ü"/>
            </a:pPr>
            <a:r>
              <a:rPr lang="en-US" dirty="0">
                <a:latin typeface="Amasis MT Pro Black" panose="02040A04050005020304" pitchFamily="18" charset="0"/>
              </a:rPr>
              <a:t>ARCHITECTURE DIAGRAM</a:t>
            </a:r>
          </a:p>
          <a:p>
            <a:pPr marL="342900" indent="-342900">
              <a:lnSpc>
                <a:spcPct val="200000"/>
              </a:lnSpc>
              <a:buFont typeface="Wingdings" panose="05000000000000000000" pitchFamily="2" charset="2"/>
              <a:buChar char="ü"/>
            </a:pPr>
            <a:r>
              <a:rPr lang="en-US" dirty="0">
                <a:latin typeface="Amasis MT Pro Black" panose="02040A04050005020304" pitchFamily="18" charset="0"/>
              </a:rPr>
              <a:t>SCHEDULE</a:t>
            </a:r>
          </a:p>
          <a:p>
            <a:pPr marL="342900" indent="-342900">
              <a:lnSpc>
                <a:spcPct val="200000"/>
              </a:lnSpc>
              <a:buFont typeface="Wingdings" panose="05000000000000000000" pitchFamily="2" charset="2"/>
              <a:buChar char="ü"/>
            </a:pPr>
            <a:r>
              <a:rPr lang="en-US" dirty="0">
                <a:latin typeface="Amasis MT Pro Black" panose="02040A04050005020304" pitchFamily="18" charset="0"/>
              </a:rPr>
              <a:t>RETROSPECTIVE</a:t>
            </a:r>
          </a:p>
        </p:txBody>
      </p:sp>
    </p:spTree>
    <p:extLst>
      <p:ext uri="{BB962C8B-B14F-4D97-AF65-F5344CB8AC3E}">
        <p14:creationId xmlns:p14="http://schemas.microsoft.com/office/powerpoint/2010/main" val="1482888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241161"/>
            <a:ext cx="12959081" cy="7184571"/>
          </a:xfrm>
          <a:prstGeom prst="rect">
            <a:avLst/>
          </a:prstGeom>
        </p:spPr>
      </p:pic>
      <p:sp>
        <p:nvSpPr>
          <p:cNvPr id="2" name="TextBox 1">
            <a:extLst>
              <a:ext uri="{FF2B5EF4-FFF2-40B4-BE49-F238E27FC236}">
                <a16:creationId xmlns:a16="http://schemas.microsoft.com/office/drawing/2014/main" id="{A53985D4-D666-49A9-A6E5-F73A6CA78E71}"/>
              </a:ext>
            </a:extLst>
          </p:cNvPr>
          <p:cNvSpPr txBox="1"/>
          <p:nvPr/>
        </p:nvSpPr>
        <p:spPr>
          <a:xfrm>
            <a:off x="373224" y="58850"/>
            <a:ext cx="4618654" cy="584775"/>
          </a:xfrm>
          <a:prstGeom prst="rect">
            <a:avLst/>
          </a:prstGeom>
          <a:noFill/>
        </p:spPr>
        <p:txBody>
          <a:bodyPr wrap="square" rtlCol="0">
            <a:spAutoFit/>
          </a:bodyPr>
          <a:lstStyle/>
          <a:p>
            <a:r>
              <a:rPr lang="en-US" sz="3200" dirty="0">
                <a:latin typeface="Amasis MT Pro Black" panose="02040A04050005020304" pitchFamily="18" charset="0"/>
              </a:rPr>
              <a:t>Sprint Backlog:</a:t>
            </a:r>
          </a:p>
        </p:txBody>
      </p:sp>
      <p:sp>
        <p:nvSpPr>
          <p:cNvPr id="6" name="TextBox 5">
            <a:extLst>
              <a:ext uri="{FF2B5EF4-FFF2-40B4-BE49-F238E27FC236}">
                <a16:creationId xmlns:a16="http://schemas.microsoft.com/office/drawing/2014/main" id="{F1178AAE-A2D4-293A-D827-42F144617D2F}"/>
              </a:ext>
            </a:extLst>
          </p:cNvPr>
          <p:cNvSpPr txBox="1"/>
          <p:nvPr/>
        </p:nvSpPr>
        <p:spPr>
          <a:xfrm>
            <a:off x="373224" y="709749"/>
            <a:ext cx="7785256" cy="400110"/>
          </a:xfrm>
          <a:prstGeom prst="rect">
            <a:avLst/>
          </a:prstGeom>
          <a:noFill/>
        </p:spPr>
        <p:txBody>
          <a:bodyPr wrap="square" rtlCol="0">
            <a:spAutoFit/>
          </a:bodyPr>
          <a:lstStyle/>
          <a:p>
            <a:r>
              <a:rPr lang="en-US" sz="2000" dirty="0">
                <a:latin typeface="Amasis MT Pro Black" panose="02040A04050005020304" pitchFamily="18" charset="0"/>
              </a:rPr>
              <a:t>Sprint 1 (7</a:t>
            </a:r>
            <a:r>
              <a:rPr lang="en-US" sz="2000" baseline="30000" dirty="0">
                <a:latin typeface="Amasis MT Pro Black" panose="02040A04050005020304" pitchFamily="18" charset="0"/>
              </a:rPr>
              <a:t>th</a:t>
            </a:r>
            <a:r>
              <a:rPr lang="en-US" sz="2000" dirty="0">
                <a:latin typeface="Amasis MT Pro Black" panose="02040A04050005020304" pitchFamily="18" charset="0"/>
              </a:rPr>
              <a:t> Sept 2022 – 27</a:t>
            </a:r>
            <a:r>
              <a:rPr lang="en-US" sz="2000" baseline="30000" dirty="0">
                <a:latin typeface="Amasis MT Pro Black" panose="02040A04050005020304" pitchFamily="18" charset="0"/>
              </a:rPr>
              <a:t>th</a:t>
            </a:r>
            <a:r>
              <a:rPr lang="en-US" sz="2000" dirty="0">
                <a:latin typeface="Amasis MT Pro Black" panose="02040A04050005020304" pitchFamily="18" charset="0"/>
              </a:rPr>
              <a:t> Sept 2022)</a:t>
            </a:r>
          </a:p>
        </p:txBody>
      </p:sp>
      <p:graphicFrame>
        <p:nvGraphicFramePr>
          <p:cNvPr id="7" name="Table 7">
            <a:extLst>
              <a:ext uri="{FF2B5EF4-FFF2-40B4-BE49-F238E27FC236}">
                <a16:creationId xmlns:a16="http://schemas.microsoft.com/office/drawing/2014/main" id="{57D119C2-A1DC-F537-1B9E-761A1356D8B9}"/>
              </a:ext>
            </a:extLst>
          </p:cNvPr>
          <p:cNvGraphicFramePr>
            <a:graphicFrameLocks noGrp="1"/>
          </p:cNvGraphicFramePr>
          <p:nvPr>
            <p:extLst>
              <p:ext uri="{D42A27DB-BD31-4B8C-83A1-F6EECF244321}">
                <p14:modId xmlns:p14="http://schemas.microsoft.com/office/powerpoint/2010/main" val="1161246786"/>
              </p:ext>
            </p:extLst>
          </p:nvPr>
        </p:nvGraphicFramePr>
        <p:xfrm>
          <a:off x="479449" y="1192465"/>
          <a:ext cx="11402648" cy="2231244"/>
        </p:xfrm>
        <a:graphic>
          <a:graphicData uri="http://schemas.openxmlformats.org/drawingml/2006/table">
            <a:tbl>
              <a:tblPr firstRow="1" bandRow="1">
                <a:tableStyleId>{5C22544A-7EE6-4342-B048-85BDC9FD1C3A}</a:tableStyleId>
              </a:tblPr>
              <a:tblGrid>
                <a:gridCol w="2850662">
                  <a:extLst>
                    <a:ext uri="{9D8B030D-6E8A-4147-A177-3AD203B41FA5}">
                      <a16:colId xmlns:a16="http://schemas.microsoft.com/office/drawing/2014/main" val="3216291728"/>
                    </a:ext>
                  </a:extLst>
                </a:gridCol>
                <a:gridCol w="2850662">
                  <a:extLst>
                    <a:ext uri="{9D8B030D-6E8A-4147-A177-3AD203B41FA5}">
                      <a16:colId xmlns:a16="http://schemas.microsoft.com/office/drawing/2014/main" val="2531436174"/>
                    </a:ext>
                  </a:extLst>
                </a:gridCol>
                <a:gridCol w="2850662">
                  <a:extLst>
                    <a:ext uri="{9D8B030D-6E8A-4147-A177-3AD203B41FA5}">
                      <a16:colId xmlns:a16="http://schemas.microsoft.com/office/drawing/2014/main" val="1987817784"/>
                    </a:ext>
                  </a:extLst>
                </a:gridCol>
                <a:gridCol w="2850662">
                  <a:extLst>
                    <a:ext uri="{9D8B030D-6E8A-4147-A177-3AD203B41FA5}">
                      <a16:colId xmlns:a16="http://schemas.microsoft.com/office/drawing/2014/main" val="226051183"/>
                    </a:ext>
                  </a:extLst>
                </a:gridCol>
              </a:tblGrid>
              <a:tr h="371874">
                <a:tc>
                  <a:txBody>
                    <a:bodyPr/>
                    <a:lstStyle/>
                    <a:p>
                      <a:pPr algn="ctr"/>
                      <a:r>
                        <a:rPr lang="en-US" dirty="0">
                          <a:solidFill>
                            <a:schemeClr val="tx1"/>
                          </a:solidFill>
                        </a:rPr>
                        <a:t>Name</a:t>
                      </a:r>
                    </a:p>
                  </a:txBody>
                  <a:tcPr/>
                </a:tc>
                <a:tc>
                  <a:txBody>
                    <a:bodyPr/>
                    <a:lstStyle/>
                    <a:p>
                      <a:pPr algn="ctr"/>
                      <a:r>
                        <a:rPr lang="en-US" dirty="0">
                          <a:solidFill>
                            <a:schemeClr val="tx1"/>
                          </a:solidFill>
                        </a:rPr>
                        <a:t>Status</a:t>
                      </a:r>
                    </a:p>
                  </a:txBody>
                  <a:tcPr/>
                </a:tc>
                <a:tc>
                  <a:txBody>
                    <a:bodyPr/>
                    <a:lstStyle/>
                    <a:p>
                      <a:pPr algn="ctr"/>
                      <a:r>
                        <a:rPr lang="en-US" dirty="0">
                          <a:solidFill>
                            <a:schemeClr val="tx1"/>
                          </a:solidFill>
                        </a:rPr>
                        <a:t>Priority</a:t>
                      </a:r>
                    </a:p>
                  </a:txBody>
                  <a:tcPr/>
                </a:tc>
                <a:tc>
                  <a:txBody>
                    <a:bodyPr/>
                    <a:lstStyle/>
                    <a:p>
                      <a:pPr algn="ctr"/>
                      <a:r>
                        <a:rPr lang="en-US" dirty="0">
                          <a:solidFill>
                            <a:schemeClr val="tx1"/>
                          </a:solidFill>
                        </a:rPr>
                        <a:t>Estimation Days</a:t>
                      </a:r>
                    </a:p>
                  </a:txBody>
                  <a:tcPr/>
                </a:tc>
                <a:extLst>
                  <a:ext uri="{0D108BD9-81ED-4DB2-BD59-A6C34878D82A}">
                    <a16:rowId xmlns:a16="http://schemas.microsoft.com/office/drawing/2014/main" val="62374761"/>
                  </a:ext>
                </a:extLst>
              </a:tr>
              <a:tr h="371874">
                <a:tc>
                  <a:txBody>
                    <a:bodyPr/>
                    <a:lstStyle/>
                    <a:p>
                      <a:pPr algn="ctr"/>
                      <a:r>
                        <a:rPr lang="en-US" sz="1600" dirty="0"/>
                        <a:t>Come up with project idea</a:t>
                      </a:r>
                    </a:p>
                  </a:txBody>
                  <a:tcPr/>
                </a:tc>
                <a:tc>
                  <a:txBody>
                    <a:bodyPr/>
                    <a:lstStyle/>
                    <a:p>
                      <a:pPr algn="ctr"/>
                      <a:r>
                        <a:rPr lang="en-US" sz="1600" dirty="0"/>
                        <a:t>Done</a:t>
                      </a:r>
                    </a:p>
                  </a:txBody>
                  <a:tcPr/>
                </a:tc>
                <a:tc>
                  <a:txBody>
                    <a:bodyPr/>
                    <a:lstStyle/>
                    <a:p>
                      <a:pPr algn="ctr"/>
                      <a:r>
                        <a:rPr lang="en-US" sz="1600" dirty="0"/>
                        <a:t>High</a:t>
                      </a:r>
                    </a:p>
                  </a:txBody>
                  <a:tcPr/>
                </a:tc>
                <a:tc>
                  <a:txBody>
                    <a:bodyPr/>
                    <a:lstStyle/>
                    <a:p>
                      <a:pPr algn="ctr"/>
                      <a:r>
                        <a:rPr lang="en-US" sz="1600" dirty="0"/>
                        <a:t>4</a:t>
                      </a:r>
                    </a:p>
                  </a:txBody>
                  <a:tcPr/>
                </a:tc>
                <a:extLst>
                  <a:ext uri="{0D108BD9-81ED-4DB2-BD59-A6C34878D82A}">
                    <a16:rowId xmlns:a16="http://schemas.microsoft.com/office/drawing/2014/main" val="2679138500"/>
                  </a:ext>
                </a:extLst>
              </a:tr>
              <a:tr h="371874">
                <a:tc>
                  <a:txBody>
                    <a:bodyPr/>
                    <a:lstStyle/>
                    <a:p>
                      <a:pPr algn="ctr"/>
                      <a:r>
                        <a:rPr lang="en-US" sz="1600" dirty="0"/>
                        <a:t>Team Roles</a:t>
                      </a:r>
                    </a:p>
                  </a:txBody>
                  <a:tcPr/>
                </a:tc>
                <a:tc>
                  <a:txBody>
                    <a:bodyPr/>
                    <a:lstStyle/>
                    <a:p>
                      <a:pPr algn="ctr"/>
                      <a:r>
                        <a:rPr lang="en-US" sz="1600" dirty="0"/>
                        <a:t>Done</a:t>
                      </a:r>
                    </a:p>
                  </a:txBody>
                  <a:tcPr/>
                </a:tc>
                <a:tc>
                  <a:txBody>
                    <a:bodyPr/>
                    <a:lstStyle/>
                    <a:p>
                      <a:pPr algn="ctr"/>
                      <a:r>
                        <a:rPr lang="en-US" sz="1600" dirty="0"/>
                        <a:t>Medium</a:t>
                      </a:r>
                    </a:p>
                  </a:txBody>
                  <a:tcPr/>
                </a:tc>
                <a:tc>
                  <a:txBody>
                    <a:bodyPr/>
                    <a:lstStyle/>
                    <a:p>
                      <a:pPr algn="ctr"/>
                      <a:r>
                        <a:rPr lang="en-US" sz="1600" dirty="0"/>
                        <a:t>4</a:t>
                      </a:r>
                    </a:p>
                  </a:txBody>
                  <a:tcPr/>
                </a:tc>
                <a:extLst>
                  <a:ext uri="{0D108BD9-81ED-4DB2-BD59-A6C34878D82A}">
                    <a16:rowId xmlns:a16="http://schemas.microsoft.com/office/drawing/2014/main" val="1861566097"/>
                  </a:ext>
                </a:extLst>
              </a:tr>
              <a:tr h="371874">
                <a:tc>
                  <a:txBody>
                    <a:bodyPr/>
                    <a:lstStyle/>
                    <a:p>
                      <a:pPr algn="ctr"/>
                      <a:r>
                        <a:rPr lang="en-US" sz="1600" dirty="0" err="1"/>
                        <a:t>Github</a:t>
                      </a:r>
                      <a:r>
                        <a:rPr lang="en-US" sz="1600" dirty="0"/>
                        <a:t> and Wiki Page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Done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Medium</a:t>
                      </a:r>
                    </a:p>
                  </a:txBody>
                  <a:tcPr/>
                </a:tc>
                <a:tc>
                  <a:txBody>
                    <a:bodyPr/>
                    <a:lstStyle/>
                    <a:p>
                      <a:pPr algn="ctr"/>
                      <a:r>
                        <a:rPr lang="en-US" sz="1600" dirty="0"/>
                        <a:t>3</a:t>
                      </a:r>
                    </a:p>
                  </a:txBody>
                  <a:tcPr/>
                </a:tc>
                <a:extLst>
                  <a:ext uri="{0D108BD9-81ED-4DB2-BD59-A6C34878D82A}">
                    <a16:rowId xmlns:a16="http://schemas.microsoft.com/office/drawing/2014/main" val="976693250"/>
                  </a:ext>
                </a:extLst>
              </a:tr>
              <a:tr h="371874">
                <a:tc>
                  <a:txBody>
                    <a:bodyPr/>
                    <a:lstStyle/>
                    <a:p>
                      <a:pPr algn="ctr"/>
                      <a:r>
                        <a:rPr lang="en-US" sz="1600" dirty="0"/>
                        <a:t>Finish Deliverables 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Done</a:t>
                      </a:r>
                    </a:p>
                  </a:txBody>
                  <a:tcPr/>
                </a:tc>
                <a:tc>
                  <a:txBody>
                    <a:bodyPr/>
                    <a:lstStyle/>
                    <a:p>
                      <a:pPr algn="ctr"/>
                      <a:r>
                        <a:rPr lang="en-US" sz="1600" dirty="0"/>
                        <a:t>High</a:t>
                      </a:r>
                    </a:p>
                  </a:txBody>
                  <a:tcPr/>
                </a:tc>
                <a:tc>
                  <a:txBody>
                    <a:bodyPr/>
                    <a:lstStyle/>
                    <a:p>
                      <a:pPr algn="ctr"/>
                      <a:r>
                        <a:rPr lang="en-US" sz="1600" dirty="0"/>
                        <a:t>9</a:t>
                      </a:r>
                    </a:p>
                  </a:txBody>
                  <a:tcPr/>
                </a:tc>
                <a:extLst>
                  <a:ext uri="{0D108BD9-81ED-4DB2-BD59-A6C34878D82A}">
                    <a16:rowId xmlns:a16="http://schemas.microsoft.com/office/drawing/2014/main" val="1120680540"/>
                  </a:ext>
                </a:extLst>
              </a:tr>
              <a:tr h="371874">
                <a:tc>
                  <a:txBody>
                    <a:bodyPr/>
                    <a:lstStyle/>
                    <a:p>
                      <a:pPr algn="ctr"/>
                      <a:r>
                        <a:rPr lang="en-US" sz="1600" dirty="0"/>
                        <a:t>Total Days</a:t>
                      </a:r>
                    </a:p>
                  </a:txBody>
                  <a:tcPr/>
                </a:tc>
                <a:tc>
                  <a:txBody>
                    <a:bodyPr/>
                    <a:lstStyle/>
                    <a:p>
                      <a:pPr algn="ctr"/>
                      <a:endParaRPr lang="en-US" sz="1600" dirty="0"/>
                    </a:p>
                  </a:txBody>
                  <a:tcPr/>
                </a:tc>
                <a:tc>
                  <a:txBody>
                    <a:bodyPr/>
                    <a:lstStyle/>
                    <a:p>
                      <a:pPr algn="ctr"/>
                      <a:endParaRPr lang="en-US" sz="1600" dirty="0"/>
                    </a:p>
                  </a:txBody>
                  <a:tcPr/>
                </a:tc>
                <a:tc>
                  <a:txBody>
                    <a:bodyPr/>
                    <a:lstStyle/>
                    <a:p>
                      <a:pPr algn="ctr"/>
                      <a:r>
                        <a:rPr lang="en-US" sz="1600" dirty="0"/>
                        <a:t>20</a:t>
                      </a:r>
                    </a:p>
                  </a:txBody>
                  <a:tcPr/>
                </a:tc>
                <a:extLst>
                  <a:ext uri="{0D108BD9-81ED-4DB2-BD59-A6C34878D82A}">
                    <a16:rowId xmlns:a16="http://schemas.microsoft.com/office/drawing/2014/main" val="753800004"/>
                  </a:ext>
                </a:extLst>
              </a:tr>
            </a:tbl>
          </a:graphicData>
        </a:graphic>
      </p:graphicFrame>
      <p:sp>
        <p:nvSpPr>
          <p:cNvPr id="8" name="TextBox 7">
            <a:extLst>
              <a:ext uri="{FF2B5EF4-FFF2-40B4-BE49-F238E27FC236}">
                <a16:creationId xmlns:a16="http://schemas.microsoft.com/office/drawing/2014/main" id="{E2DCA8C4-8C09-3017-D8E8-9A720EF052AE}"/>
              </a:ext>
            </a:extLst>
          </p:cNvPr>
          <p:cNvSpPr txBox="1"/>
          <p:nvPr/>
        </p:nvSpPr>
        <p:spPr>
          <a:xfrm>
            <a:off x="373224" y="3626524"/>
            <a:ext cx="6982616" cy="400110"/>
          </a:xfrm>
          <a:prstGeom prst="rect">
            <a:avLst/>
          </a:prstGeom>
          <a:noFill/>
        </p:spPr>
        <p:txBody>
          <a:bodyPr wrap="square" rtlCol="0">
            <a:spAutoFit/>
          </a:bodyPr>
          <a:lstStyle/>
          <a:p>
            <a:r>
              <a:rPr lang="en-US" sz="2000" dirty="0">
                <a:latin typeface="Amasis MT Pro Black" panose="02040A04050005020304" pitchFamily="18" charset="0"/>
              </a:rPr>
              <a:t>Sprint 2 (27</a:t>
            </a:r>
            <a:r>
              <a:rPr lang="en-US" sz="2000" baseline="30000" dirty="0">
                <a:latin typeface="Amasis MT Pro Black" panose="02040A04050005020304" pitchFamily="18" charset="0"/>
              </a:rPr>
              <a:t>th</a:t>
            </a:r>
            <a:r>
              <a:rPr lang="en-US" sz="2000" dirty="0">
                <a:latin typeface="Amasis MT Pro Black" panose="02040A04050005020304" pitchFamily="18" charset="0"/>
              </a:rPr>
              <a:t> Sept 2022 – 18</a:t>
            </a:r>
            <a:r>
              <a:rPr lang="en-US" sz="2000" baseline="30000" dirty="0">
                <a:latin typeface="Amasis MT Pro Black" panose="02040A04050005020304" pitchFamily="18" charset="0"/>
              </a:rPr>
              <a:t>th</a:t>
            </a:r>
            <a:r>
              <a:rPr lang="en-US" sz="2000" dirty="0">
                <a:latin typeface="Amasis MT Pro Black" panose="02040A04050005020304" pitchFamily="18" charset="0"/>
              </a:rPr>
              <a:t> Oct 2022)</a:t>
            </a:r>
          </a:p>
        </p:txBody>
      </p:sp>
      <p:graphicFrame>
        <p:nvGraphicFramePr>
          <p:cNvPr id="11" name="Table 11">
            <a:extLst>
              <a:ext uri="{FF2B5EF4-FFF2-40B4-BE49-F238E27FC236}">
                <a16:creationId xmlns:a16="http://schemas.microsoft.com/office/drawing/2014/main" id="{7A07212E-5FCE-18C9-65CD-0A4FC254330C}"/>
              </a:ext>
            </a:extLst>
          </p:cNvPr>
          <p:cNvGraphicFramePr>
            <a:graphicFrameLocks noGrp="1"/>
          </p:cNvGraphicFramePr>
          <p:nvPr>
            <p:extLst>
              <p:ext uri="{D42A27DB-BD31-4B8C-83A1-F6EECF244321}">
                <p14:modId xmlns:p14="http://schemas.microsoft.com/office/powerpoint/2010/main" val="1999818050"/>
              </p:ext>
            </p:extLst>
          </p:nvPr>
        </p:nvGraphicFramePr>
        <p:xfrm>
          <a:off x="479449" y="4064869"/>
          <a:ext cx="11402648" cy="2595880"/>
        </p:xfrm>
        <a:graphic>
          <a:graphicData uri="http://schemas.openxmlformats.org/drawingml/2006/table">
            <a:tbl>
              <a:tblPr firstRow="1" bandRow="1">
                <a:tableStyleId>{5C22544A-7EE6-4342-B048-85BDC9FD1C3A}</a:tableStyleId>
              </a:tblPr>
              <a:tblGrid>
                <a:gridCol w="2850662">
                  <a:extLst>
                    <a:ext uri="{9D8B030D-6E8A-4147-A177-3AD203B41FA5}">
                      <a16:colId xmlns:a16="http://schemas.microsoft.com/office/drawing/2014/main" val="4117471275"/>
                    </a:ext>
                  </a:extLst>
                </a:gridCol>
                <a:gridCol w="2850662">
                  <a:extLst>
                    <a:ext uri="{9D8B030D-6E8A-4147-A177-3AD203B41FA5}">
                      <a16:colId xmlns:a16="http://schemas.microsoft.com/office/drawing/2014/main" val="1637616575"/>
                    </a:ext>
                  </a:extLst>
                </a:gridCol>
                <a:gridCol w="2850662">
                  <a:extLst>
                    <a:ext uri="{9D8B030D-6E8A-4147-A177-3AD203B41FA5}">
                      <a16:colId xmlns:a16="http://schemas.microsoft.com/office/drawing/2014/main" val="895308300"/>
                    </a:ext>
                  </a:extLst>
                </a:gridCol>
                <a:gridCol w="2850662">
                  <a:extLst>
                    <a:ext uri="{9D8B030D-6E8A-4147-A177-3AD203B41FA5}">
                      <a16:colId xmlns:a16="http://schemas.microsoft.com/office/drawing/2014/main" val="2083643960"/>
                    </a:ext>
                  </a:extLst>
                </a:gridCol>
              </a:tblGrid>
              <a:tr h="370840">
                <a:tc>
                  <a:txBody>
                    <a:bodyPr/>
                    <a:lstStyle/>
                    <a:p>
                      <a:pPr algn="ctr"/>
                      <a:r>
                        <a:rPr lang="en-US" dirty="0">
                          <a:solidFill>
                            <a:schemeClr val="tx1"/>
                          </a:solidFill>
                        </a:rPr>
                        <a:t>Name</a:t>
                      </a:r>
                    </a:p>
                  </a:txBody>
                  <a:tcPr/>
                </a:tc>
                <a:tc>
                  <a:txBody>
                    <a:bodyPr/>
                    <a:lstStyle/>
                    <a:p>
                      <a:pPr algn="ctr"/>
                      <a:r>
                        <a:rPr lang="en-US" dirty="0">
                          <a:solidFill>
                            <a:schemeClr val="tx1"/>
                          </a:solidFill>
                        </a:rPr>
                        <a:t>Status</a:t>
                      </a:r>
                    </a:p>
                  </a:txBody>
                  <a:tcPr/>
                </a:tc>
                <a:tc>
                  <a:txBody>
                    <a:bodyPr/>
                    <a:lstStyle/>
                    <a:p>
                      <a:pPr algn="ctr"/>
                      <a:r>
                        <a:rPr lang="en-US" dirty="0">
                          <a:solidFill>
                            <a:schemeClr val="tx1"/>
                          </a:solidFill>
                        </a:rPr>
                        <a:t>Priority</a:t>
                      </a:r>
                    </a:p>
                  </a:txBody>
                  <a:tcPr/>
                </a:tc>
                <a:tc>
                  <a:txBody>
                    <a:bodyPr/>
                    <a:lstStyle/>
                    <a:p>
                      <a:pPr algn="ctr"/>
                      <a:r>
                        <a:rPr lang="en-US" dirty="0">
                          <a:solidFill>
                            <a:schemeClr val="tx1"/>
                          </a:solidFill>
                        </a:rPr>
                        <a:t>Estimation Days</a:t>
                      </a:r>
                    </a:p>
                  </a:txBody>
                  <a:tcPr/>
                </a:tc>
                <a:extLst>
                  <a:ext uri="{0D108BD9-81ED-4DB2-BD59-A6C34878D82A}">
                    <a16:rowId xmlns:a16="http://schemas.microsoft.com/office/drawing/2014/main" val="4171493320"/>
                  </a:ext>
                </a:extLst>
              </a:tr>
              <a:tr h="370840">
                <a:tc>
                  <a:txBody>
                    <a:bodyPr/>
                    <a:lstStyle/>
                    <a:p>
                      <a:pPr algn="ctr"/>
                      <a:r>
                        <a:rPr lang="en-US" sz="1600" dirty="0"/>
                        <a:t>Design acceptance criteria</a:t>
                      </a:r>
                    </a:p>
                  </a:txBody>
                  <a:tcPr/>
                </a:tc>
                <a:tc>
                  <a:txBody>
                    <a:bodyPr/>
                    <a:lstStyle/>
                    <a:p>
                      <a:pPr algn="ctr"/>
                      <a:r>
                        <a:rPr lang="en-US" sz="1600" dirty="0"/>
                        <a:t>Done</a:t>
                      </a:r>
                    </a:p>
                  </a:txBody>
                  <a:tcPr/>
                </a:tc>
                <a:tc>
                  <a:txBody>
                    <a:bodyPr/>
                    <a:lstStyle/>
                    <a:p>
                      <a:pPr algn="ctr"/>
                      <a:r>
                        <a:rPr lang="en-US" sz="1600" dirty="0"/>
                        <a:t>High</a:t>
                      </a:r>
                    </a:p>
                  </a:txBody>
                  <a:tcPr/>
                </a:tc>
                <a:tc>
                  <a:txBody>
                    <a:bodyPr/>
                    <a:lstStyle/>
                    <a:p>
                      <a:pPr algn="ctr"/>
                      <a:r>
                        <a:rPr lang="en-US" sz="1600" dirty="0"/>
                        <a:t>3</a:t>
                      </a:r>
                    </a:p>
                  </a:txBody>
                  <a:tcPr/>
                </a:tc>
                <a:extLst>
                  <a:ext uri="{0D108BD9-81ED-4DB2-BD59-A6C34878D82A}">
                    <a16:rowId xmlns:a16="http://schemas.microsoft.com/office/drawing/2014/main" val="1906951781"/>
                  </a:ext>
                </a:extLst>
              </a:tr>
              <a:tr h="370840">
                <a:tc>
                  <a:txBody>
                    <a:bodyPr/>
                    <a:lstStyle/>
                    <a:p>
                      <a:pPr algn="ctr"/>
                      <a:r>
                        <a:rPr lang="en-US" sz="1600" dirty="0"/>
                        <a:t>Design Mock Webpage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Done</a:t>
                      </a:r>
                    </a:p>
                  </a:txBody>
                  <a:tcPr/>
                </a:tc>
                <a:tc>
                  <a:txBody>
                    <a:bodyPr/>
                    <a:lstStyle/>
                    <a:p>
                      <a:pPr algn="ctr"/>
                      <a:r>
                        <a:rPr lang="en-US" sz="1600" dirty="0"/>
                        <a:t>Medium</a:t>
                      </a:r>
                    </a:p>
                  </a:txBody>
                  <a:tcPr/>
                </a:tc>
                <a:tc>
                  <a:txBody>
                    <a:bodyPr/>
                    <a:lstStyle/>
                    <a:p>
                      <a:pPr algn="ctr"/>
                      <a:r>
                        <a:rPr lang="en-US" sz="1600" dirty="0"/>
                        <a:t>3</a:t>
                      </a:r>
                    </a:p>
                  </a:txBody>
                  <a:tcPr/>
                </a:tc>
                <a:extLst>
                  <a:ext uri="{0D108BD9-81ED-4DB2-BD59-A6C34878D82A}">
                    <a16:rowId xmlns:a16="http://schemas.microsoft.com/office/drawing/2014/main" val="1196517254"/>
                  </a:ext>
                </a:extLst>
              </a:tr>
              <a:tr h="370840">
                <a:tc>
                  <a:txBody>
                    <a:bodyPr/>
                    <a:lstStyle/>
                    <a:p>
                      <a:pPr algn="ctr"/>
                      <a:r>
                        <a:rPr lang="en-US" sz="1600" dirty="0"/>
                        <a:t>Work on Sign up Page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Done</a:t>
                      </a:r>
                    </a:p>
                  </a:txBody>
                  <a:tcPr/>
                </a:tc>
                <a:tc>
                  <a:txBody>
                    <a:bodyPr/>
                    <a:lstStyle/>
                    <a:p>
                      <a:pPr algn="ctr"/>
                      <a:r>
                        <a:rPr lang="en-US" sz="1600" dirty="0"/>
                        <a:t>High</a:t>
                      </a:r>
                    </a:p>
                  </a:txBody>
                  <a:tcPr/>
                </a:tc>
                <a:tc>
                  <a:txBody>
                    <a:bodyPr/>
                    <a:lstStyle/>
                    <a:p>
                      <a:pPr algn="ctr"/>
                      <a:r>
                        <a:rPr lang="en-US" sz="1600" dirty="0"/>
                        <a:t>4</a:t>
                      </a:r>
                    </a:p>
                  </a:txBody>
                  <a:tcPr/>
                </a:tc>
                <a:extLst>
                  <a:ext uri="{0D108BD9-81ED-4DB2-BD59-A6C34878D82A}">
                    <a16:rowId xmlns:a16="http://schemas.microsoft.com/office/drawing/2014/main" val="574265999"/>
                  </a:ext>
                </a:extLst>
              </a:tr>
              <a:tr h="370840">
                <a:tc>
                  <a:txBody>
                    <a:bodyPr/>
                    <a:lstStyle/>
                    <a:p>
                      <a:pPr algn="ctr"/>
                      <a:r>
                        <a:rPr lang="en-US" sz="1600" dirty="0"/>
                        <a:t>Research</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Done</a:t>
                      </a:r>
                    </a:p>
                  </a:txBody>
                  <a:tcPr/>
                </a:tc>
                <a:tc>
                  <a:txBody>
                    <a:bodyPr/>
                    <a:lstStyle/>
                    <a:p>
                      <a:pPr algn="ctr"/>
                      <a:r>
                        <a:rPr lang="en-US" sz="1600" dirty="0"/>
                        <a:t>Medium</a:t>
                      </a:r>
                    </a:p>
                  </a:txBody>
                  <a:tcPr/>
                </a:tc>
                <a:tc>
                  <a:txBody>
                    <a:bodyPr/>
                    <a:lstStyle/>
                    <a:p>
                      <a:pPr algn="ctr"/>
                      <a:r>
                        <a:rPr lang="en-US" sz="1600" dirty="0"/>
                        <a:t>3</a:t>
                      </a:r>
                    </a:p>
                  </a:txBody>
                  <a:tcPr/>
                </a:tc>
                <a:extLst>
                  <a:ext uri="{0D108BD9-81ED-4DB2-BD59-A6C34878D82A}">
                    <a16:rowId xmlns:a16="http://schemas.microsoft.com/office/drawing/2014/main" val="1656072556"/>
                  </a:ext>
                </a:extLst>
              </a:tr>
              <a:tr h="370840">
                <a:tc>
                  <a:txBody>
                    <a:bodyPr/>
                    <a:lstStyle/>
                    <a:p>
                      <a:pPr algn="ctr"/>
                      <a:r>
                        <a:rPr lang="en-US" sz="1600" dirty="0"/>
                        <a:t>Finish Deliverables 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Done</a:t>
                      </a:r>
                    </a:p>
                  </a:txBody>
                  <a:tcPr/>
                </a:tc>
                <a:tc>
                  <a:txBody>
                    <a:bodyPr/>
                    <a:lstStyle/>
                    <a:p>
                      <a:pPr algn="ctr"/>
                      <a:r>
                        <a:rPr lang="en-US" sz="1600" dirty="0"/>
                        <a:t>High</a:t>
                      </a:r>
                    </a:p>
                  </a:txBody>
                  <a:tcPr/>
                </a:tc>
                <a:tc>
                  <a:txBody>
                    <a:bodyPr/>
                    <a:lstStyle/>
                    <a:p>
                      <a:pPr algn="ctr"/>
                      <a:r>
                        <a:rPr lang="en-US" sz="1600" dirty="0"/>
                        <a:t>8</a:t>
                      </a:r>
                    </a:p>
                  </a:txBody>
                  <a:tcPr/>
                </a:tc>
                <a:extLst>
                  <a:ext uri="{0D108BD9-81ED-4DB2-BD59-A6C34878D82A}">
                    <a16:rowId xmlns:a16="http://schemas.microsoft.com/office/drawing/2014/main" val="482629097"/>
                  </a:ext>
                </a:extLst>
              </a:tr>
              <a:tr h="370840">
                <a:tc>
                  <a:txBody>
                    <a:bodyPr/>
                    <a:lstStyle/>
                    <a:p>
                      <a:pPr algn="ctr"/>
                      <a:r>
                        <a:rPr lang="en-US" sz="1600" dirty="0"/>
                        <a:t>Days</a:t>
                      </a:r>
                    </a:p>
                  </a:txBody>
                  <a:tcPr/>
                </a:tc>
                <a:tc>
                  <a:txBody>
                    <a:bodyPr/>
                    <a:lstStyle/>
                    <a:p>
                      <a:pPr algn="ctr"/>
                      <a:endParaRPr lang="en-US" sz="1600"/>
                    </a:p>
                  </a:txBody>
                  <a:tcPr/>
                </a:tc>
                <a:tc>
                  <a:txBody>
                    <a:bodyPr/>
                    <a:lstStyle/>
                    <a:p>
                      <a:pPr algn="ctr"/>
                      <a:endParaRPr lang="en-US" sz="1600" dirty="0"/>
                    </a:p>
                  </a:txBody>
                  <a:tcPr/>
                </a:tc>
                <a:tc>
                  <a:txBody>
                    <a:bodyPr/>
                    <a:lstStyle/>
                    <a:p>
                      <a:pPr algn="ctr"/>
                      <a:r>
                        <a:rPr lang="en-US" sz="1600" dirty="0"/>
                        <a:t>21</a:t>
                      </a:r>
                    </a:p>
                  </a:txBody>
                  <a:tcPr/>
                </a:tc>
                <a:extLst>
                  <a:ext uri="{0D108BD9-81ED-4DB2-BD59-A6C34878D82A}">
                    <a16:rowId xmlns:a16="http://schemas.microsoft.com/office/drawing/2014/main" val="55508351"/>
                  </a:ext>
                </a:extLst>
              </a:tr>
            </a:tbl>
          </a:graphicData>
        </a:graphic>
      </p:graphicFrame>
    </p:spTree>
    <p:extLst>
      <p:ext uri="{BB962C8B-B14F-4D97-AF65-F5344CB8AC3E}">
        <p14:creationId xmlns:p14="http://schemas.microsoft.com/office/powerpoint/2010/main" val="6985220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0"/>
            <a:ext cx="12665534" cy="7021827"/>
          </a:xfrm>
          <a:prstGeom prst="rect">
            <a:avLst/>
          </a:prstGeom>
        </p:spPr>
      </p:pic>
      <p:sp>
        <p:nvSpPr>
          <p:cNvPr id="6" name="TextBox 5">
            <a:extLst>
              <a:ext uri="{FF2B5EF4-FFF2-40B4-BE49-F238E27FC236}">
                <a16:creationId xmlns:a16="http://schemas.microsoft.com/office/drawing/2014/main" id="{F1178AAE-A2D4-293A-D827-42F144617D2F}"/>
              </a:ext>
            </a:extLst>
          </p:cNvPr>
          <p:cNvSpPr txBox="1"/>
          <p:nvPr/>
        </p:nvSpPr>
        <p:spPr>
          <a:xfrm>
            <a:off x="137086" y="78416"/>
            <a:ext cx="7838514" cy="400110"/>
          </a:xfrm>
          <a:prstGeom prst="rect">
            <a:avLst/>
          </a:prstGeom>
          <a:noFill/>
        </p:spPr>
        <p:txBody>
          <a:bodyPr wrap="square" rtlCol="0">
            <a:spAutoFit/>
          </a:bodyPr>
          <a:lstStyle/>
          <a:p>
            <a:r>
              <a:rPr lang="en-US" sz="2000" dirty="0">
                <a:latin typeface="Amasis MT Pro Black" panose="02040A04050005020304" pitchFamily="18" charset="0"/>
              </a:rPr>
              <a:t>Sprint 3 (19</a:t>
            </a:r>
            <a:r>
              <a:rPr lang="en-US" sz="2000" baseline="30000" dirty="0">
                <a:latin typeface="Amasis MT Pro Black" panose="02040A04050005020304" pitchFamily="18" charset="0"/>
              </a:rPr>
              <a:t>th</a:t>
            </a:r>
            <a:r>
              <a:rPr lang="en-US" sz="2000" dirty="0">
                <a:latin typeface="Amasis MT Pro Black" panose="02040A04050005020304" pitchFamily="18" charset="0"/>
              </a:rPr>
              <a:t> Oct 2022 – 15</a:t>
            </a:r>
            <a:r>
              <a:rPr lang="en-US" sz="2000" baseline="30000" dirty="0">
                <a:latin typeface="Amasis MT Pro Black" panose="02040A04050005020304" pitchFamily="18" charset="0"/>
              </a:rPr>
              <a:t>th</a:t>
            </a:r>
            <a:r>
              <a:rPr lang="en-US" sz="2000" dirty="0">
                <a:latin typeface="Amasis MT Pro Black" panose="02040A04050005020304" pitchFamily="18" charset="0"/>
              </a:rPr>
              <a:t> Nov 2022)</a:t>
            </a:r>
          </a:p>
        </p:txBody>
      </p:sp>
      <p:sp>
        <p:nvSpPr>
          <p:cNvPr id="8" name="TextBox 7">
            <a:extLst>
              <a:ext uri="{FF2B5EF4-FFF2-40B4-BE49-F238E27FC236}">
                <a16:creationId xmlns:a16="http://schemas.microsoft.com/office/drawing/2014/main" id="{E2DCA8C4-8C09-3017-D8E8-9A720EF052AE}"/>
              </a:ext>
            </a:extLst>
          </p:cNvPr>
          <p:cNvSpPr txBox="1"/>
          <p:nvPr/>
        </p:nvSpPr>
        <p:spPr>
          <a:xfrm>
            <a:off x="137086" y="3631066"/>
            <a:ext cx="8011234" cy="400110"/>
          </a:xfrm>
          <a:prstGeom prst="rect">
            <a:avLst/>
          </a:prstGeom>
          <a:noFill/>
        </p:spPr>
        <p:txBody>
          <a:bodyPr wrap="square" rtlCol="0">
            <a:spAutoFit/>
          </a:bodyPr>
          <a:lstStyle/>
          <a:p>
            <a:r>
              <a:rPr lang="en-US" sz="2000" dirty="0">
                <a:latin typeface="Amasis MT Pro Black" panose="02040A04050005020304" pitchFamily="18" charset="0"/>
              </a:rPr>
              <a:t>Sprint 4 (16</a:t>
            </a:r>
            <a:r>
              <a:rPr lang="en-US" sz="2000" baseline="30000" dirty="0">
                <a:latin typeface="Amasis MT Pro Black" panose="02040A04050005020304" pitchFamily="18" charset="0"/>
              </a:rPr>
              <a:t>th</a:t>
            </a:r>
            <a:r>
              <a:rPr lang="en-US" sz="2000" dirty="0">
                <a:latin typeface="Amasis MT Pro Black" panose="02040A04050005020304" pitchFamily="18" charset="0"/>
              </a:rPr>
              <a:t> Nov 2022 – 12</a:t>
            </a:r>
            <a:r>
              <a:rPr lang="en-US" sz="2000" baseline="30000" dirty="0">
                <a:latin typeface="Amasis MT Pro Black" panose="02040A04050005020304" pitchFamily="18" charset="0"/>
              </a:rPr>
              <a:t>th</a:t>
            </a:r>
            <a:r>
              <a:rPr lang="en-US" sz="2000" dirty="0">
                <a:latin typeface="Amasis MT Pro Black" panose="02040A04050005020304" pitchFamily="18" charset="0"/>
              </a:rPr>
              <a:t> Dec 2022)</a:t>
            </a:r>
          </a:p>
        </p:txBody>
      </p:sp>
      <p:graphicFrame>
        <p:nvGraphicFramePr>
          <p:cNvPr id="10" name="Table 11">
            <a:extLst>
              <a:ext uri="{FF2B5EF4-FFF2-40B4-BE49-F238E27FC236}">
                <a16:creationId xmlns:a16="http://schemas.microsoft.com/office/drawing/2014/main" id="{ADD4926C-B2E8-1683-FE56-22F759326236}"/>
              </a:ext>
            </a:extLst>
          </p:cNvPr>
          <p:cNvGraphicFramePr>
            <a:graphicFrameLocks noGrp="1"/>
          </p:cNvGraphicFramePr>
          <p:nvPr>
            <p:extLst>
              <p:ext uri="{D42A27DB-BD31-4B8C-83A1-F6EECF244321}">
                <p14:modId xmlns:p14="http://schemas.microsoft.com/office/powerpoint/2010/main" val="2871310148"/>
              </p:ext>
            </p:extLst>
          </p:nvPr>
        </p:nvGraphicFramePr>
        <p:xfrm>
          <a:off x="258384" y="631055"/>
          <a:ext cx="11402648" cy="2595880"/>
        </p:xfrm>
        <a:graphic>
          <a:graphicData uri="http://schemas.openxmlformats.org/drawingml/2006/table">
            <a:tbl>
              <a:tblPr firstRow="1" bandRow="1">
                <a:tableStyleId>{5C22544A-7EE6-4342-B048-85BDC9FD1C3A}</a:tableStyleId>
              </a:tblPr>
              <a:tblGrid>
                <a:gridCol w="2850662">
                  <a:extLst>
                    <a:ext uri="{9D8B030D-6E8A-4147-A177-3AD203B41FA5}">
                      <a16:colId xmlns:a16="http://schemas.microsoft.com/office/drawing/2014/main" val="4117471275"/>
                    </a:ext>
                  </a:extLst>
                </a:gridCol>
                <a:gridCol w="2850662">
                  <a:extLst>
                    <a:ext uri="{9D8B030D-6E8A-4147-A177-3AD203B41FA5}">
                      <a16:colId xmlns:a16="http://schemas.microsoft.com/office/drawing/2014/main" val="1637616575"/>
                    </a:ext>
                  </a:extLst>
                </a:gridCol>
                <a:gridCol w="2850662">
                  <a:extLst>
                    <a:ext uri="{9D8B030D-6E8A-4147-A177-3AD203B41FA5}">
                      <a16:colId xmlns:a16="http://schemas.microsoft.com/office/drawing/2014/main" val="895308300"/>
                    </a:ext>
                  </a:extLst>
                </a:gridCol>
                <a:gridCol w="2850662">
                  <a:extLst>
                    <a:ext uri="{9D8B030D-6E8A-4147-A177-3AD203B41FA5}">
                      <a16:colId xmlns:a16="http://schemas.microsoft.com/office/drawing/2014/main" val="2083643960"/>
                    </a:ext>
                  </a:extLst>
                </a:gridCol>
              </a:tblGrid>
              <a:tr h="370840">
                <a:tc>
                  <a:txBody>
                    <a:bodyPr/>
                    <a:lstStyle/>
                    <a:p>
                      <a:pPr algn="ctr"/>
                      <a:r>
                        <a:rPr lang="en-US" dirty="0">
                          <a:solidFill>
                            <a:schemeClr val="tx1"/>
                          </a:solidFill>
                        </a:rPr>
                        <a:t>Name</a:t>
                      </a:r>
                    </a:p>
                  </a:txBody>
                  <a:tcPr/>
                </a:tc>
                <a:tc>
                  <a:txBody>
                    <a:bodyPr/>
                    <a:lstStyle/>
                    <a:p>
                      <a:pPr algn="ctr"/>
                      <a:r>
                        <a:rPr lang="en-US" dirty="0">
                          <a:solidFill>
                            <a:schemeClr val="tx1"/>
                          </a:solidFill>
                        </a:rPr>
                        <a:t>Status</a:t>
                      </a:r>
                    </a:p>
                  </a:txBody>
                  <a:tcPr/>
                </a:tc>
                <a:tc>
                  <a:txBody>
                    <a:bodyPr/>
                    <a:lstStyle/>
                    <a:p>
                      <a:pPr algn="ctr"/>
                      <a:r>
                        <a:rPr lang="en-US" dirty="0">
                          <a:solidFill>
                            <a:schemeClr val="tx1"/>
                          </a:solidFill>
                        </a:rPr>
                        <a:t>Priority</a:t>
                      </a:r>
                    </a:p>
                  </a:txBody>
                  <a:tcPr/>
                </a:tc>
                <a:tc>
                  <a:txBody>
                    <a:bodyPr/>
                    <a:lstStyle/>
                    <a:p>
                      <a:pPr algn="ctr"/>
                      <a:r>
                        <a:rPr lang="en-US" dirty="0">
                          <a:solidFill>
                            <a:schemeClr val="tx1"/>
                          </a:solidFill>
                        </a:rPr>
                        <a:t>Estimation Days</a:t>
                      </a:r>
                    </a:p>
                  </a:txBody>
                  <a:tcPr/>
                </a:tc>
                <a:extLst>
                  <a:ext uri="{0D108BD9-81ED-4DB2-BD59-A6C34878D82A}">
                    <a16:rowId xmlns:a16="http://schemas.microsoft.com/office/drawing/2014/main" val="4171493320"/>
                  </a:ext>
                </a:extLst>
              </a:tr>
              <a:tr h="370840">
                <a:tc>
                  <a:txBody>
                    <a:bodyPr/>
                    <a:lstStyle/>
                    <a:p>
                      <a:pPr algn="ctr"/>
                      <a:r>
                        <a:rPr lang="en-US" sz="1600" dirty="0"/>
                        <a:t>Draft Technical Paper</a:t>
                      </a:r>
                    </a:p>
                  </a:txBody>
                  <a:tcPr/>
                </a:tc>
                <a:tc>
                  <a:txBody>
                    <a:bodyPr/>
                    <a:lstStyle/>
                    <a:p>
                      <a:pPr algn="ctr"/>
                      <a:r>
                        <a:rPr lang="en-US" sz="1600" dirty="0"/>
                        <a:t>Not started yet</a:t>
                      </a:r>
                    </a:p>
                  </a:txBody>
                  <a:tcPr/>
                </a:tc>
                <a:tc>
                  <a:txBody>
                    <a:bodyPr/>
                    <a:lstStyle/>
                    <a:p>
                      <a:pPr algn="ctr"/>
                      <a:r>
                        <a:rPr lang="en-US" sz="1600" dirty="0"/>
                        <a:t>Medium</a:t>
                      </a:r>
                    </a:p>
                  </a:txBody>
                  <a:tcPr/>
                </a:tc>
                <a:tc>
                  <a:txBody>
                    <a:bodyPr/>
                    <a:lstStyle/>
                    <a:p>
                      <a:pPr algn="ctr"/>
                      <a:r>
                        <a:rPr lang="en-US" sz="1600" dirty="0"/>
                        <a:t>3</a:t>
                      </a:r>
                    </a:p>
                  </a:txBody>
                  <a:tcPr/>
                </a:tc>
                <a:extLst>
                  <a:ext uri="{0D108BD9-81ED-4DB2-BD59-A6C34878D82A}">
                    <a16:rowId xmlns:a16="http://schemas.microsoft.com/office/drawing/2014/main" val="1906951781"/>
                  </a:ext>
                </a:extLst>
              </a:tr>
              <a:tr h="370840">
                <a:tc>
                  <a:txBody>
                    <a:bodyPr/>
                    <a:lstStyle/>
                    <a:p>
                      <a:pPr algn="ctr"/>
                      <a:r>
                        <a:rPr lang="en-US" sz="1600" dirty="0"/>
                        <a:t>Design Backend</a:t>
                      </a:r>
                    </a:p>
                  </a:txBody>
                  <a:tcPr/>
                </a:tc>
                <a:tc>
                  <a:txBody>
                    <a:bodyPr/>
                    <a:lstStyle/>
                    <a:p>
                      <a:pPr algn="ctr"/>
                      <a:r>
                        <a:rPr lang="en-US" sz="1600" dirty="0"/>
                        <a:t>Not started yet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High</a:t>
                      </a:r>
                    </a:p>
                  </a:txBody>
                  <a:tcPr/>
                </a:tc>
                <a:tc>
                  <a:txBody>
                    <a:bodyPr/>
                    <a:lstStyle/>
                    <a:p>
                      <a:pPr algn="ctr"/>
                      <a:r>
                        <a:rPr lang="en-US" sz="1600" dirty="0"/>
                        <a:t>3</a:t>
                      </a:r>
                    </a:p>
                  </a:txBody>
                  <a:tcPr/>
                </a:tc>
                <a:extLst>
                  <a:ext uri="{0D108BD9-81ED-4DB2-BD59-A6C34878D82A}">
                    <a16:rowId xmlns:a16="http://schemas.microsoft.com/office/drawing/2014/main" val="1196517254"/>
                  </a:ext>
                </a:extLst>
              </a:tr>
              <a:tr h="370840">
                <a:tc>
                  <a:txBody>
                    <a:bodyPr/>
                    <a:lstStyle/>
                    <a:p>
                      <a:pPr algn="ctr"/>
                      <a:r>
                        <a:rPr lang="en-US" sz="1600" dirty="0"/>
                        <a:t>Work on Database</a:t>
                      </a:r>
                    </a:p>
                  </a:txBody>
                  <a:tcPr/>
                </a:tc>
                <a:tc>
                  <a:txBody>
                    <a:bodyPr/>
                    <a:lstStyle/>
                    <a:p>
                      <a:pPr algn="ctr"/>
                      <a:r>
                        <a:rPr lang="en-US" sz="1600" dirty="0"/>
                        <a:t>Not started yet</a:t>
                      </a:r>
                    </a:p>
                  </a:txBody>
                  <a:tcPr/>
                </a:tc>
                <a:tc>
                  <a:txBody>
                    <a:bodyPr/>
                    <a:lstStyle/>
                    <a:p>
                      <a:pPr algn="ctr"/>
                      <a:r>
                        <a:rPr lang="en-US" sz="1600" dirty="0"/>
                        <a:t>High</a:t>
                      </a:r>
                    </a:p>
                  </a:txBody>
                  <a:tcPr/>
                </a:tc>
                <a:tc>
                  <a:txBody>
                    <a:bodyPr/>
                    <a:lstStyle/>
                    <a:p>
                      <a:pPr algn="ctr"/>
                      <a:r>
                        <a:rPr lang="en-US" sz="1600" dirty="0"/>
                        <a:t>4</a:t>
                      </a:r>
                    </a:p>
                  </a:txBody>
                  <a:tcPr/>
                </a:tc>
                <a:extLst>
                  <a:ext uri="{0D108BD9-81ED-4DB2-BD59-A6C34878D82A}">
                    <a16:rowId xmlns:a16="http://schemas.microsoft.com/office/drawing/2014/main" val="574265999"/>
                  </a:ext>
                </a:extLst>
              </a:tr>
              <a:tr h="370840">
                <a:tc>
                  <a:txBody>
                    <a:bodyPr/>
                    <a:lstStyle/>
                    <a:p>
                      <a:pPr algn="ctr"/>
                      <a:r>
                        <a:rPr lang="en-US" sz="1600" dirty="0"/>
                        <a:t>Finish Frontend</a:t>
                      </a:r>
                    </a:p>
                  </a:txBody>
                  <a:tcPr/>
                </a:tc>
                <a:tc>
                  <a:txBody>
                    <a:bodyPr/>
                    <a:lstStyle/>
                    <a:p>
                      <a:pPr algn="ctr"/>
                      <a:r>
                        <a:rPr lang="en-US" sz="1600" dirty="0"/>
                        <a:t>Not started yet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High</a:t>
                      </a:r>
                    </a:p>
                  </a:txBody>
                  <a:tcPr/>
                </a:tc>
                <a:tc>
                  <a:txBody>
                    <a:bodyPr/>
                    <a:lstStyle/>
                    <a:p>
                      <a:pPr algn="ctr"/>
                      <a:r>
                        <a:rPr lang="en-US" sz="1600" dirty="0"/>
                        <a:t>3</a:t>
                      </a:r>
                    </a:p>
                  </a:txBody>
                  <a:tcPr/>
                </a:tc>
                <a:extLst>
                  <a:ext uri="{0D108BD9-81ED-4DB2-BD59-A6C34878D82A}">
                    <a16:rowId xmlns:a16="http://schemas.microsoft.com/office/drawing/2014/main" val="1656072556"/>
                  </a:ext>
                </a:extLst>
              </a:tr>
              <a:tr h="370840">
                <a:tc>
                  <a:txBody>
                    <a:bodyPr/>
                    <a:lstStyle/>
                    <a:p>
                      <a:pPr algn="ctr"/>
                      <a:r>
                        <a:rPr lang="en-US" sz="1600" dirty="0"/>
                        <a:t>Finish Deliverables 3</a:t>
                      </a:r>
                    </a:p>
                  </a:txBody>
                  <a:tcPr/>
                </a:tc>
                <a:tc>
                  <a:txBody>
                    <a:bodyPr/>
                    <a:lstStyle/>
                    <a:p>
                      <a:pPr algn="ctr"/>
                      <a:r>
                        <a:rPr lang="en-US" sz="1600" dirty="0"/>
                        <a:t>Not started yet</a:t>
                      </a:r>
                    </a:p>
                  </a:txBody>
                  <a:tcPr/>
                </a:tc>
                <a:tc>
                  <a:txBody>
                    <a:bodyPr/>
                    <a:lstStyle/>
                    <a:p>
                      <a:pPr algn="ctr"/>
                      <a:r>
                        <a:rPr lang="en-US" sz="1600" dirty="0"/>
                        <a:t>High</a:t>
                      </a:r>
                    </a:p>
                  </a:txBody>
                  <a:tcPr/>
                </a:tc>
                <a:tc>
                  <a:txBody>
                    <a:bodyPr/>
                    <a:lstStyle/>
                    <a:p>
                      <a:pPr algn="ctr"/>
                      <a:r>
                        <a:rPr lang="en-US" sz="1600" dirty="0"/>
                        <a:t>8</a:t>
                      </a:r>
                    </a:p>
                  </a:txBody>
                  <a:tcPr/>
                </a:tc>
                <a:extLst>
                  <a:ext uri="{0D108BD9-81ED-4DB2-BD59-A6C34878D82A}">
                    <a16:rowId xmlns:a16="http://schemas.microsoft.com/office/drawing/2014/main" val="482629097"/>
                  </a:ext>
                </a:extLst>
              </a:tr>
              <a:tr h="370840">
                <a:tc>
                  <a:txBody>
                    <a:bodyPr/>
                    <a:lstStyle/>
                    <a:p>
                      <a:pPr algn="ctr"/>
                      <a:r>
                        <a:rPr lang="en-US" sz="1600" dirty="0"/>
                        <a:t>Days</a:t>
                      </a:r>
                    </a:p>
                  </a:txBody>
                  <a:tcPr/>
                </a:tc>
                <a:tc>
                  <a:txBody>
                    <a:bodyPr/>
                    <a:lstStyle/>
                    <a:p>
                      <a:pPr algn="ctr"/>
                      <a:endParaRPr lang="en-US" sz="1600"/>
                    </a:p>
                  </a:txBody>
                  <a:tcPr/>
                </a:tc>
                <a:tc>
                  <a:txBody>
                    <a:bodyPr/>
                    <a:lstStyle/>
                    <a:p>
                      <a:pPr algn="ctr"/>
                      <a:endParaRPr lang="en-US" sz="1600" dirty="0"/>
                    </a:p>
                  </a:txBody>
                  <a:tcPr/>
                </a:tc>
                <a:tc>
                  <a:txBody>
                    <a:bodyPr/>
                    <a:lstStyle/>
                    <a:p>
                      <a:pPr algn="ctr"/>
                      <a:r>
                        <a:rPr lang="en-US" sz="1600" dirty="0"/>
                        <a:t>27</a:t>
                      </a:r>
                    </a:p>
                  </a:txBody>
                  <a:tcPr/>
                </a:tc>
                <a:extLst>
                  <a:ext uri="{0D108BD9-81ED-4DB2-BD59-A6C34878D82A}">
                    <a16:rowId xmlns:a16="http://schemas.microsoft.com/office/drawing/2014/main" val="55508351"/>
                  </a:ext>
                </a:extLst>
              </a:tr>
            </a:tbl>
          </a:graphicData>
        </a:graphic>
      </p:graphicFrame>
      <p:graphicFrame>
        <p:nvGraphicFramePr>
          <p:cNvPr id="12" name="Table 7">
            <a:extLst>
              <a:ext uri="{FF2B5EF4-FFF2-40B4-BE49-F238E27FC236}">
                <a16:creationId xmlns:a16="http://schemas.microsoft.com/office/drawing/2014/main" id="{AEE58AA9-105F-BE78-85FF-8CE42D271032}"/>
              </a:ext>
            </a:extLst>
          </p:cNvPr>
          <p:cNvGraphicFramePr>
            <a:graphicFrameLocks noGrp="1"/>
          </p:cNvGraphicFramePr>
          <p:nvPr>
            <p:extLst>
              <p:ext uri="{D42A27DB-BD31-4B8C-83A1-F6EECF244321}">
                <p14:modId xmlns:p14="http://schemas.microsoft.com/office/powerpoint/2010/main" val="2580024699"/>
              </p:ext>
            </p:extLst>
          </p:nvPr>
        </p:nvGraphicFramePr>
        <p:xfrm>
          <a:off x="258384" y="4173448"/>
          <a:ext cx="11402648" cy="2324628"/>
        </p:xfrm>
        <a:graphic>
          <a:graphicData uri="http://schemas.openxmlformats.org/drawingml/2006/table">
            <a:tbl>
              <a:tblPr firstRow="1" bandRow="1">
                <a:tableStyleId>{5C22544A-7EE6-4342-B048-85BDC9FD1C3A}</a:tableStyleId>
              </a:tblPr>
              <a:tblGrid>
                <a:gridCol w="2850662">
                  <a:extLst>
                    <a:ext uri="{9D8B030D-6E8A-4147-A177-3AD203B41FA5}">
                      <a16:colId xmlns:a16="http://schemas.microsoft.com/office/drawing/2014/main" val="3216291728"/>
                    </a:ext>
                  </a:extLst>
                </a:gridCol>
                <a:gridCol w="2850662">
                  <a:extLst>
                    <a:ext uri="{9D8B030D-6E8A-4147-A177-3AD203B41FA5}">
                      <a16:colId xmlns:a16="http://schemas.microsoft.com/office/drawing/2014/main" val="2531436174"/>
                    </a:ext>
                  </a:extLst>
                </a:gridCol>
                <a:gridCol w="2850662">
                  <a:extLst>
                    <a:ext uri="{9D8B030D-6E8A-4147-A177-3AD203B41FA5}">
                      <a16:colId xmlns:a16="http://schemas.microsoft.com/office/drawing/2014/main" val="1987817784"/>
                    </a:ext>
                  </a:extLst>
                </a:gridCol>
                <a:gridCol w="2850662">
                  <a:extLst>
                    <a:ext uri="{9D8B030D-6E8A-4147-A177-3AD203B41FA5}">
                      <a16:colId xmlns:a16="http://schemas.microsoft.com/office/drawing/2014/main" val="226051183"/>
                    </a:ext>
                  </a:extLst>
                </a:gridCol>
              </a:tblGrid>
              <a:tr h="371874">
                <a:tc>
                  <a:txBody>
                    <a:bodyPr/>
                    <a:lstStyle/>
                    <a:p>
                      <a:pPr algn="ctr"/>
                      <a:r>
                        <a:rPr lang="en-US" dirty="0">
                          <a:solidFill>
                            <a:schemeClr val="tx1"/>
                          </a:solidFill>
                        </a:rPr>
                        <a:t>Name</a:t>
                      </a:r>
                    </a:p>
                  </a:txBody>
                  <a:tcPr/>
                </a:tc>
                <a:tc>
                  <a:txBody>
                    <a:bodyPr/>
                    <a:lstStyle/>
                    <a:p>
                      <a:pPr algn="ctr"/>
                      <a:r>
                        <a:rPr lang="en-US" dirty="0">
                          <a:solidFill>
                            <a:schemeClr val="tx1"/>
                          </a:solidFill>
                        </a:rPr>
                        <a:t>Status</a:t>
                      </a:r>
                    </a:p>
                  </a:txBody>
                  <a:tcPr/>
                </a:tc>
                <a:tc>
                  <a:txBody>
                    <a:bodyPr/>
                    <a:lstStyle/>
                    <a:p>
                      <a:pPr algn="ctr"/>
                      <a:r>
                        <a:rPr lang="en-US" dirty="0">
                          <a:solidFill>
                            <a:schemeClr val="tx1"/>
                          </a:solidFill>
                        </a:rPr>
                        <a:t>Priority</a:t>
                      </a:r>
                    </a:p>
                  </a:txBody>
                  <a:tcPr/>
                </a:tc>
                <a:tc>
                  <a:txBody>
                    <a:bodyPr/>
                    <a:lstStyle/>
                    <a:p>
                      <a:pPr algn="ctr"/>
                      <a:r>
                        <a:rPr lang="en-US" dirty="0">
                          <a:solidFill>
                            <a:schemeClr val="tx1"/>
                          </a:solidFill>
                        </a:rPr>
                        <a:t>Estimation Days</a:t>
                      </a:r>
                    </a:p>
                  </a:txBody>
                  <a:tcPr/>
                </a:tc>
                <a:extLst>
                  <a:ext uri="{0D108BD9-81ED-4DB2-BD59-A6C34878D82A}">
                    <a16:rowId xmlns:a16="http://schemas.microsoft.com/office/drawing/2014/main" val="62374761"/>
                  </a:ext>
                </a:extLst>
              </a:tr>
              <a:tr h="371874">
                <a:tc>
                  <a:txBody>
                    <a:bodyPr/>
                    <a:lstStyle/>
                    <a:p>
                      <a:pPr algn="ctr"/>
                      <a:r>
                        <a:rPr lang="en-US" sz="1600" dirty="0"/>
                        <a:t>Finish Technical Paper</a:t>
                      </a:r>
                    </a:p>
                  </a:txBody>
                  <a:tcPr/>
                </a:tc>
                <a:tc>
                  <a:txBody>
                    <a:bodyPr/>
                    <a:lstStyle/>
                    <a:p>
                      <a:pPr algn="ctr"/>
                      <a:r>
                        <a:rPr lang="en-US" sz="1600" dirty="0"/>
                        <a:t>Not started yet</a:t>
                      </a:r>
                    </a:p>
                  </a:txBody>
                  <a:tcPr/>
                </a:tc>
                <a:tc>
                  <a:txBody>
                    <a:bodyPr/>
                    <a:lstStyle/>
                    <a:p>
                      <a:pPr algn="ctr"/>
                      <a:r>
                        <a:rPr lang="en-US" sz="1600" dirty="0"/>
                        <a:t>High</a:t>
                      </a:r>
                    </a:p>
                  </a:txBody>
                  <a:tcPr/>
                </a:tc>
                <a:tc>
                  <a:txBody>
                    <a:bodyPr/>
                    <a:lstStyle/>
                    <a:p>
                      <a:pPr algn="ctr"/>
                      <a:r>
                        <a:rPr lang="en-US" sz="1600" dirty="0"/>
                        <a:t>7</a:t>
                      </a:r>
                    </a:p>
                  </a:txBody>
                  <a:tcPr/>
                </a:tc>
                <a:extLst>
                  <a:ext uri="{0D108BD9-81ED-4DB2-BD59-A6C34878D82A}">
                    <a16:rowId xmlns:a16="http://schemas.microsoft.com/office/drawing/2014/main" val="2679138500"/>
                  </a:ext>
                </a:extLst>
              </a:tr>
              <a:tr h="371874">
                <a:tc>
                  <a:txBody>
                    <a:bodyPr/>
                    <a:lstStyle/>
                    <a:p>
                      <a:pPr algn="ctr"/>
                      <a:r>
                        <a:rPr lang="en-US" sz="1600" dirty="0"/>
                        <a:t>Finish Backend</a:t>
                      </a:r>
                    </a:p>
                  </a:txBody>
                  <a:tcPr/>
                </a:tc>
                <a:tc>
                  <a:txBody>
                    <a:bodyPr/>
                    <a:lstStyle/>
                    <a:p>
                      <a:pPr algn="ctr"/>
                      <a:r>
                        <a:rPr lang="en-US" sz="1600" dirty="0"/>
                        <a:t>Not started yet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High</a:t>
                      </a:r>
                    </a:p>
                  </a:txBody>
                  <a:tcPr/>
                </a:tc>
                <a:tc>
                  <a:txBody>
                    <a:bodyPr/>
                    <a:lstStyle/>
                    <a:p>
                      <a:pPr algn="ctr"/>
                      <a:r>
                        <a:rPr lang="en-US" sz="1600" dirty="0"/>
                        <a:t>6</a:t>
                      </a:r>
                    </a:p>
                  </a:txBody>
                  <a:tcPr/>
                </a:tc>
                <a:extLst>
                  <a:ext uri="{0D108BD9-81ED-4DB2-BD59-A6C34878D82A}">
                    <a16:rowId xmlns:a16="http://schemas.microsoft.com/office/drawing/2014/main" val="1861566097"/>
                  </a:ext>
                </a:extLst>
              </a:tr>
              <a:tr h="465258">
                <a:tc>
                  <a:txBody>
                    <a:bodyPr/>
                    <a:lstStyle/>
                    <a:p>
                      <a:pPr algn="ctr"/>
                      <a:r>
                        <a:rPr lang="en-US" sz="1600" dirty="0"/>
                        <a:t>Finish Database</a:t>
                      </a:r>
                    </a:p>
                  </a:txBody>
                  <a:tcPr/>
                </a:tc>
                <a:tc>
                  <a:txBody>
                    <a:bodyPr/>
                    <a:lstStyle/>
                    <a:p>
                      <a:pPr algn="ctr"/>
                      <a:r>
                        <a:rPr lang="en-US" sz="1600" dirty="0"/>
                        <a:t>Not started yet</a:t>
                      </a:r>
                    </a:p>
                  </a:txBody>
                  <a:tcPr/>
                </a:tc>
                <a:tc>
                  <a:txBody>
                    <a:bodyPr/>
                    <a:lstStyle/>
                    <a:p>
                      <a:pPr algn="ctr"/>
                      <a:r>
                        <a:rPr lang="en-US" sz="1600" dirty="0"/>
                        <a:t>High</a:t>
                      </a:r>
                    </a:p>
                  </a:txBody>
                  <a:tcPr/>
                </a:tc>
                <a:tc>
                  <a:txBody>
                    <a:bodyPr/>
                    <a:lstStyle/>
                    <a:p>
                      <a:pPr algn="ctr"/>
                      <a:r>
                        <a:rPr lang="en-US" sz="1600" dirty="0"/>
                        <a:t>6</a:t>
                      </a:r>
                    </a:p>
                  </a:txBody>
                  <a:tcPr/>
                </a:tc>
                <a:extLst>
                  <a:ext uri="{0D108BD9-81ED-4DB2-BD59-A6C34878D82A}">
                    <a16:rowId xmlns:a16="http://schemas.microsoft.com/office/drawing/2014/main" val="976693250"/>
                  </a:ext>
                </a:extLst>
              </a:tr>
              <a:tr h="371874">
                <a:tc>
                  <a:txBody>
                    <a:bodyPr/>
                    <a:lstStyle/>
                    <a:p>
                      <a:pPr algn="ctr"/>
                      <a:r>
                        <a:rPr lang="en-US" sz="1600" dirty="0"/>
                        <a:t>Finish Deliverables 4</a:t>
                      </a:r>
                    </a:p>
                  </a:txBody>
                  <a:tcPr/>
                </a:tc>
                <a:tc>
                  <a:txBody>
                    <a:bodyPr/>
                    <a:lstStyle/>
                    <a:p>
                      <a:pPr algn="ctr"/>
                      <a:r>
                        <a:rPr lang="en-US" sz="1600" dirty="0"/>
                        <a:t>Not started yet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High</a:t>
                      </a:r>
                    </a:p>
                  </a:txBody>
                  <a:tcPr/>
                </a:tc>
                <a:tc>
                  <a:txBody>
                    <a:bodyPr/>
                    <a:lstStyle/>
                    <a:p>
                      <a:pPr algn="ctr"/>
                      <a:r>
                        <a:rPr lang="en-US" sz="1600" dirty="0"/>
                        <a:t>7</a:t>
                      </a:r>
                    </a:p>
                  </a:txBody>
                  <a:tcPr/>
                </a:tc>
                <a:extLst>
                  <a:ext uri="{0D108BD9-81ED-4DB2-BD59-A6C34878D82A}">
                    <a16:rowId xmlns:a16="http://schemas.microsoft.com/office/drawing/2014/main" val="1120680540"/>
                  </a:ext>
                </a:extLst>
              </a:tr>
              <a:tr h="371874">
                <a:tc>
                  <a:txBody>
                    <a:bodyPr/>
                    <a:lstStyle/>
                    <a:p>
                      <a:pPr algn="ctr"/>
                      <a:r>
                        <a:rPr lang="en-US" sz="1600" dirty="0"/>
                        <a:t>Total Days</a:t>
                      </a:r>
                    </a:p>
                  </a:txBody>
                  <a:tcPr/>
                </a:tc>
                <a:tc>
                  <a:txBody>
                    <a:bodyPr/>
                    <a:lstStyle/>
                    <a:p>
                      <a:pPr algn="ctr"/>
                      <a:endParaRPr lang="en-US" sz="1600" dirty="0"/>
                    </a:p>
                  </a:txBody>
                  <a:tcPr/>
                </a:tc>
                <a:tc>
                  <a:txBody>
                    <a:bodyPr/>
                    <a:lstStyle/>
                    <a:p>
                      <a:pPr algn="ctr"/>
                      <a:endParaRPr lang="en-US" sz="1600" dirty="0"/>
                    </a:p>
                  </a:txBody>
                  <a:tcPr/>
                </a:tc>
                <a:tc>
                  <a:txBody>
                    <a:bodyPr/>
                    <a:lstStyle/>
                    <a:p>
                      <a:pPr algn="ctr"/>
                      <a:r>
                        <a:rPr lang="en-US" sz="1600" dirty="0"/>
                        <a:t>26</a:t>
                      </a:r>
                    </a:p>
                  </a:txBody>
                  <a:tcPr/>
                </a:tc>
                <a:extLst>
                  <a:ext uri="{0D108BD9-81ED-4DB2-BD59-A6C34878D82A}">
                    <a16:rowId xmlns:a16="http://schemas.microsoft.com/office/drawing/2014/main" val="753800004"/>
                  </a:ext>
                </a:extLst>
              </a:tr>
            </a:tbl>
          </a:graphicData>
        </a:graphic>
      </p:graphicFrame>
    </p:spTree>
    <p:extLst>
      <p:ext uri="{BB962C8B-B14F-4D97-AF65-F5344CB8AC3E}">
        <p14:creationId xmlns:p14="http://schemas.microsoft.com/office/powerpoint/2010/main" val="3786155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1"/>
            <a:ext cx="12435319" cy="6894195"/>
          </a:xfrm>
          <a:prstGeom prst="rect">
            <a:avLst/>
          </a:prstGeom>
        </p:spPr>
      </p:pic>
      <p:sp>
        <p:nvSpPr>
          <p:cNvPr id="2" name="TextBox 1">
            <a:extLst>
              <a:ext uri="{FF2B5EF4-FFF2-40B4-BE49-F238E27FC236}">
                <a16:creationId xmlns:a16="http://schemas.microsoft.com/office/drawing/2014/main" id="{74828B65-1BC6-449C-4A3B-5123B2EEF6E0}"/>
              </a:ext>
            </a:extLst>
          </p:cNvPr>
          <p:cNvSpPr txBox="1"/>
          <p:nvPr/>
        </p:nvSpPr>
        <p:spPr>
          <a:xfrm flipH="1">
            <a:off x="363892" y="261256"/>
            <a:ext cx="6214189" cy="584775"/>
          </a:xfrm>
          <a:prstGeom prst="rect">
            <a:avLst/>
          </a:prstGeom>
          <a:noFill/>
        </p:spPr>
        <p:txBody>
          <a:bodyPr wrap="square" rtlCol="0">
            <a:spAutoFit/>
          </a:bodyPr>
          <a:lstStyle/>
          <a:p>
            <a:r>
              <a:rPr lang="en-US" sz="3200" dirty="0">
                <a:latin typeface="Amasis MT Pro Black" panose="02040A04050005020304" pitchFamily="18" charset="0"/>
              </a:rPr>
              <a:t>Teamwork Agreement:</a:t>
            </a:r>
          </a:p>
        </p:txBody>
      </p:sp>
      <p:sp>
        <p:nvSpPr>
          <p:cNvPr id="3" name="TextBox 2">
            <a:extLst>
              <a:ext uri="{FF2B5EF4-FFF2-40B4-BE49-F238E27FC236}">
                <a16:creationId xmlns:a16="http://schemas.microsoft.com/office/drawing/2014/main" id="{124815A8-4705-BE5F-8FB2-CABED8F6C75C}"/>
              </a:ext>
            </a:extLst>
          </p:cNvPr>
          <p:cNvSpPr txBox="1"/>
          <p:nvPr/>
        </p:nvSpPr>
        <p:spPr>
          <a:xfrm>
            <a:off x="363893" y="1107287"/>
            <a:ext cx="11464213" cy="6894195"/>
          </a:xfrm>
          <a:prstGeom prst="rect">
            <a:avLst/>
          </a:prstGeom>
          <a:noFill/>
        </p:spPr>
        <p:txBody>
          <a:bodyPr wrap="square" rtlCol="0">
            <a:spAutoFit/>
          </a:bodyPr>
          <a:lstStyle/>
          <a:p>
            <a:pPr marL="342900" indent="-342900">
              <a:buFont typeface="Wingdings" panose="05000000000000000000" pitchFamily="2" charset="2"/>
              <a:buChar char="ü"/>
            </a:pPr>
            <a:r>
              <a:rPr lang="en-US" sz="2000" b="1" dirty="0"/>
              <a:t>Openness:</a:t>
            </a:r>
          </a:p>
          <a:p>
            <a:r>
              <a:rPr lang="en-US" sz="2000" dirty="0"/>
              <a:t>     </a:t>
            </a:r>
            <a:r>
              <a:rPr lang="en-US" sz="1800" dirty="0"/>
              <a:t>To be effective, open sharing with group members is essential to success.</a:t>
            </a:r>
          </a:p>
          <a:p>
            <a:endParaRPr lang="en-US" sz="1800" dirty="0"/>
          </a:p>
          <a:p>
            <a:pPr marL="342900" indent="-342900">
              <a:buFont typeface="Wingdings" panose="05000000000000000000" pitchFamily="2" charset="2"/>
              <a:buChar char="ü"/>
            </a:pPr>
            <a:r>
              <a:rPr lang="en-US" sz="2000" b="1" dirty="0"/>
              <a:t>Trust:</a:t>
            </a:r>
          </a:p>
          <a:p>
            <a:r>
              <a:rPr lang="en-US" sz="2000" dirty="0"/>
              <a:t>     </a:t>
            </a:r>
            <a:r>
              <a:rPr lang="en-US" sz="1800" dirty="0"/>
              <a:t>It is essential that members trust each others and that is built through honest and open communications.</a:t>
            </a:r>
          </a:p>
          <a:p>
            <a:endParaRPr lang="en-US" dirty="0"/>
          </a:p>
          <a:p>
            <a:pPr marL="342900" indent="-342900">
              <a:buFont typeface="Wingdings" panose="05000000000000000000" pitchFamily="2" charset="2"/>
              <a:buChar char="ü"/>
            </a:pPr>
            <a:r>
              <a:rPr lang="en-US" sz="2000" b="1" dirty="0"/>
              <a:t>Conflicts:</a:t>
            </a:r>
          </a:p>
          <a:p>
            <a:r>
              <a:rPr lang="en-US" sz="2000" dirty="0"/>
              <a:t>     </a:t>
            </a:r>
            <a:r>
              <a:rPr lang="en-US" sz="1800" dirty="0"/>
              <a:t>A firm agreement  should be reached on how decisions triaged and how differences will be settled.</a:t>
            </a:r>
          </a:p>
          <a:p>
            <a:endParaRPr lang="en-US" dirty="0"/>
          </a:p>
          <a:p>
            <a:pPr marL="342900" indent="-342900">
              <a:buFont typeface="Wingdings" panose="05000000000000000000" pitchFamily="2" charset="2"/>
              <a:buChar char="ü"/>
            </a:pPr>
            <a:r>
              <a:rPr lang="en-US" sz="2000" b="1" dirty="0"/>
              <a:t>Tolerance:</a:t>
            </a:r>
          </a:p>
          <a:p>
            <a:r>
              <a:rPr lang="en-US" sz="2000" dirty="0"/>
              <a:t>     </a:t>
            </a:r>
            <a:r>
              <a:rPr lang="en-US" sz="1800" dirty="0"/>
              <a:t>There are no “perfect” so be tolerant and do not make judgements about others in the team.</a:t>
            </a:r>
          </a:p>
          <a:p>
            <a:endParaRPr lang="en-US" dirty="0"/>
          </a:p>
          <a:p>
            <a:pPr marL="342900" indent="-342900">
              <a:buFont typeface="Wingdings" panose="05000000000000000000" pitchFamily="2" charset="2"/>
              <a:buChar char="ü"/>
            </a:pPr>
            <a:r>
              <a:rPr lang="en-US" sz="2000" b="1" dirty="0"/>
              <a:t>Feedback:</a:t>
            </a:r>
          </a:p>
          <a:p>
            <a:r>
              <a:rPr lang="en-US" sz="2000" dirty="0"/>
              <a:t>     </a:t>
            </a:r>
            <a:r>
              <a:rPr lang="en-US" sz="1800" dirty="0"/>
              <a:t>Team members offer and receive constructive feedback from each other on their ideas, leadership.</a:t>
            </a:r>
          </a:p>
          <a:p>
            <a:endParaRPr lang="en-US" dirty="0"/>
          </a:p>
          <a:p>
            <a:pPr marL="342900" indent="-342900">
              <a:buFont typeface="Wingdings" panose="05000000000000000000" pitchFamily="2" charset="2"/>
              <a:buChar char="ü"/>
            </a:pPr>
            <a:r>
              <a:rPr lang="en-US" sz="2000" b="1" dirty="0"/>
              <a:t>Challenges:</a:t>
            </a:r>
          </a:p>
          <a:p>
            <a:r>
              <a:rPr lang="en-US" sz="2000" dirty="0"/>
              <a:t>     </a:t>
            </a:r>
            <a:r>
              <a:rPr lang="en-US" dirty="0"/>
              <a:t>C</a:t>
            </a:r>
            <a:r>
              <a:rPr lang="en-US" sz="1800" dirty="0"/>
              <a:t>hallenges by others considered to be healthy, if expresses in a respectful manner which individuals do not engage in personal attacks.</a:t>
            </a:r>
          </a:p>
          <a:p>
            <a:endParaRPr lang="en-US" sz="1800" dirty="0"/>
          </a:p>
          <a:p>
            <a:endParaRPr lang="en-US" sz="1800" dirty="0"/>
          </a:p>
          <a:p>
            <a:endParaRPr lang="en-US" sz="1800" dirty="0"/>
          </a:p>
          <a:p>
            <a:endParaRPr lang="en-US" sz="1800" dirty="0"/>
          </a:p>
          <a:p>
            <a:endParaRPr lang="en-US" sz="1800" dirty="0"/>
          </a:p>
        </p:txBody>
      </p:sp>
    </p:spTree>
    <p:extLst>
      <p:ext uri="{BB962C8B-B14F-4D97-AF65-F5344CB8AC3E}">
        <p14:creationId xmlns:p14="http://schemas.microsoft.com/office/powerpoint/2010/main" val="22067629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157381" y="-356716"/>
            <a:ext cx="12958981" cy="7204668"/>
          </a:xfrm>
          <a:prstGeom prst="rect">
            <a:avLst/>
          </a:prstGeom>
        </p:spPr>
      </p:pic>
      <p:sp>
        <p:nvSpPr>
          <p:cNvPr id="5" name="TextBox 4">
            <a:extLst>
              <a:ext uri="{FF2B5EF4-FFF2-40B4-BE49-F238E27FC236}">
                <a16:creationId xmlns:a16="http://schemas.microsoft.com/office/drawing/2014/main" id="{B4671BC0-C780-6D34-B91C-AB63E1385E3B}"/>
              </a:ext>
            </a:extLst>
          </p:cNvPr>
          <p:cNvSpPr txBox="1"/>
          <p:nvPr/>
        </p:nvSpPr>
        <p:spPr>
          <a:xfrm>
            <a:off x="276330" y="0"/>
            <a:ext cx="6561572" cy="584775"/>
          </a:xfrm>
          <a:prstGeom prst="rect">
            <a:avLst/>
          </a:prstGeom>
          <a:noFill/>
        </p:spPr>
        <p:txBody>
          <a:bodyPr wrap="square">
            <a:spAutoFit/>
          </a:bodyPr>
          <a:lstStyle/>
          <a:p>
            <a:r>
              <a:rPr lang="en-US" sz="3200" dirty="0">
                <a:latin typeface="Amasis MT Pro Black" panose="02040A04050005020304" pitchFamily="18" charset="0"/>
              </a:rPr>
              <a:t>Retrospective:</a:t>
            </a:r>
          </a:p>
        </p:txBody>
      </p:sp>
      <p:sp>
        <p:nvSpPr>
          <p:cNvPr id="6" name="TextBox 5">
            <a:extLst>
              <a:ext uri="{FF2B5EF4-FFF2-40B4-BE49-F238E27FC236}">
                <a16:creationId xmlns:a16="http://schemas.microsoft.com/office/drawing/2014/main" id="{153A5CBD-7116-8B81-3193-0E7FDF668B2F}"/>
              </a:ext>
            </a:extLst>
          </p:cNvPr>
          <p:cNvSpPr txBox="1"/>
          <p:nvPr/>
        </p:nvSpPr>
        <p:spPr>
          <a:xfrm flipH="1">
            <a:off x="384484" y="836131"/>
            <a:ext cx="3832944" cy="461665"/>
          </a:xfrm>
          <a:prstGeom prst="rect">
            <a:avLst/>
          </a:prstGeom>
          <a:noFill/>
        </p:spPr>
        <p:txBody>
          <a:bodyPr wrap="square" rtlCol="0">
            <a:spAutoFit/>
          </a:bodyPr>
          <a:lstStyle/>
          <a:p>
            <a:r>
              <a:rPr lang="en-US" sz="2400" dirty="0">
                <a:latin typeface="Amasis MT Pro Black" panose="02040A04050005020304" pitchFamily="18" charset="0"/>
              </a:rPr>
              <a:t>What went well?</a:t>
            </a:r>
          </a:p>
        </p:txBody>
      </p:sp>
      <p:sp>
        <p:nvSpPr>
          <p:cNvPr id="2" name="TextBox 1">
            <a:extLst>
              <a:ext uri="{FF2B5EF4-FFF2-40B4-BE49-F238E27FC236}">
                <a16:creationId xmlns:a16="http://schemas.microsoft.com/office/drawing/2014/main" id="{83995428-BC06-6484-48BE-7072C6BF45DD}"/>
              </a:ext>
            </a:extLst>
          </p:cNvPr>
          <p:cNvSpPr txBox="1"/>
          <p:nvPr/>
        </p:nvSpPr>
        <p:spPr>
          <a:xfrm>
            <a:off x="186813" y="1778236"/>
            <a:ext cx="11818374" cy="2245936"/>
          </a:xfrm>
          <a:prstGeom prst="rect">
            <a:avLst/>
          </a:prstGeom>
          <a:noFill/>
        </p:spPr>
        <p:txBody>
          <a:bodyPr wrap="square" rtlCol="0">
            <a:spAutoFit/>
          </a:bodyPr>
          <a:lstStyle/>
          <a:p>
            <a:pPr marL="285750" indent="-285750">
              <a:lnSpc>
                <a:spcPct val="150000"/>
              </a:lnSpc>
              <a:buFont typeface="Wingdings" panose="05000000000000000000" pitchFamily="2" charset="2"/>
              <a:buChar char="§"/>
            </a:pPr>
            <a:r>
              <a:rPr lang="en-US" sz="2400" dirty="0"/>
              <a:t>Meetings went according to the scheduled manner and the team members complemented each other well.</a:t>
            </a:r>
          </a:p>
          <a:p>
            <a:pPr marL="285750" indent="-285750">
              <a:lnSpc>
                <a:spcPct val="150000"/>
              </a:lnSpc>
              <a:buFont typeface="Wingdings" panose="05000000000000000000" pitchFamily="2" charset="2"/>
              <a:buChar char="§"/>
            </a:pPr>
            <a:r>
              <a:rPr lang="en-US" sz="2400" dirty="0"/>
              <a:t>We were able to come up with the new and challenging project proposal.</a:t>
            </a:r>
          </a:p>
          <a:p>
            <a:pPr marL="285750" indent="-285750">
              <a:lnSpc>
                <a:spcPct val="150000"/>
              </a:lnSpc>
              <a:buFont typeface="Wingdings" panose="05000000000000000000" pitchFamily="2" charset="2"/>
              <a:buChar char="§"/>
            </a:pPr>
            <a:r>
              <a:rPr lang="en-US" sz="2400" dirty="0"/>
              <a:t>Tried hands-on on the technologies that we have decided.</a:t>
            </a:r>
          </a:p>
        </p:txBody>
      </p:sp>
    </p:spTree>
    <p:extLst>
      <p:ext uri="{BB962C8B-B14F-4D97-AF65-F5344CB8AC3E}">
        <p14:creationId xmlns:p14="http://schemas.microsoft.com/office/powerpoint/2010/main" val="7877404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0"/>
            <a:ext cx="12370033" cy="6858000"/>
          </a:xfrm>
          <a:prstGeom prst="rect">
            <a:avLst/>
          </a:prstGeom>
        </p:spPr>
      </p:pic>
      <p:sp>
        <p:nvSpPr>
          <p:cNvPr id="3" name="TextBox 2">
            <a:extLst>
              <a:ext uri="{FF2B5EF4-FFF2-40B4-BE49-F238E27FC236}">
                <a16:creationId xmlns:a16="http://schemas.microsoft.com/office/drawing/2014/main" id="{B8A950B1-4CBA-4A4E-1776-9475018393DE}"/>
              </a:ext>
            </a:extLst>
          </p:cNvPr>
          <p:cNvSpPr txBox="1"/>
          <p:nvPr/>
        </p:nvSpPr>
        <p:spPr>
          <a:xfrm>
            <a:off x="481781" y="732503"/>
            <a:ext cx="6265146" cy="461665"/>
          </a:xfrm>
          <a:prstGeom prst="rect">
            <a:avLst/>
          </a:prstGeom>
          <a:noFill/>
        </p:spPr>
        <p:txBody>
          <a:bodyPr wrap="square">
            <a:spAutoFit/>
          </a:bodyPr>
          <a:lstStyle/>
          <a:p>
            <a:r>
              <a:rPr lang="en-US" sz="2400" dirty="0">
                <a:latin typeface="Amasis MT Pro Black" panose="02040A04050005020304" pitchFamily="18" charset="0"/>
              </a:rPr>
              <a:t>What need to be improved?</a:t>
            </a:r>
          </a:p>
        </p:txBody>
      </p:sp>
      <p:sp>
        <p:nvSpPr>
          <p:cNvPr id="2" name="TextBox 1">
            <a:extLst>
              <a:ext uri="{FF2B5EF4-FFF2-40B4-BE49-F238E27FC236}">
                <a16:creationId xmlns:a16="http://schemas.microsoft.com/office/drawing/2014/main" id="{4F8D8782-11EC-D87D-06CE-845641F2DB88}"/>
              </a:ext>
            </a:extLst>
          </p:cNvPr>
          <p:cNvSpPr txBox="1"/>
          <p:nvPr/>
        </p:nvSpPr>
        <p:spPr>
          <a:xfrm>
            <a:off x="481781" y="1828348"/>
            <a:ext cx="9389806" cy="3353931"/>
          </a:xfrm>
          <a:prstGeom prst="rect">
            <a:avLst/>
          </a:prstGeom>
          <a:noFill/>
        </p:spPr>
        <p:txBody>
          <a:bodyPr wrap="square" rtlCol="0">
            <a:spAutoFit/>
          </a:bodyPr>
          <a:lstStyle/>
          <a:p>
            <a:pPr marL="285750" indent="-285750">
              <a:lnSpc>
                <a:spcPct val="150000"/>
              </a:lnSpc>
              <a:buFont typeface="Wingdings" panose="05000000000000000000" pitchFamily="2" charset="2"/>
              <a:buChar char="§"/>
            </a:pPr>
            <a:r>
              <a:rPr lang="en-US" sz="2400" dirty="0"/>
              <a:t>Need to improve time-management and also spend more time to work on task to avoid last minute hassle.</a:t>
            </a:r>
          </a:p>
          <a:p>
            <a:pPr marL="285750" indent="-285750">
              <a:lnSpc>
                <a:spcPct val="150000"/>
              </a:lnSpc>
              <a:buFont typeface="Wingdings" panose="05000000000000000000" pitchFamily="2" charset="2"/>
              <a:buChar char="§"/>
            </a:pPr>
            <a:r>
              <a:rPr lang="en-US" sz="2400" dirty="0"/>
              <a:t> Need to Stay committed to deadlines and improve communication between teammates.</a:t>
            </a:r>
          </a:p>
          <a:p>
            <a:pPr marL="285750" indent="-285750">
              <a:lnSpc>
                <a:spcPct val="150000"/>
              </a:lnSpc>
              <a:buFont typeface="Wingdings" panose="05000000000000000000" pitchFamily="2" charset="2"/>
              <a:buChar char="§"/>
            </a:pPr>
            <a:r>
              <a:rPr lang="en-US" sz="2400" dirty="0"/>
              <a:t>Start working on the project immediately as we did not still come up with an MVP .</a:t>
            </a:r>
          </a:p>
        </p:txBody>
      </p:sp>
    </p:spTree>
    <p:extLst>
      <p:ext uri="{BB962C8B-B14F-4D97-AF65-F5344CB8AC3E}">
        <p14:creationId xmlns:p14="http://schemas.microsoft.com/office/powerpoint/2010/main" val="30453262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89018" y="0"/>
            <a:ext cx="12370033" cy="6858000"/>
          </a:xfrm>
          <a:prstGeom prst="rect">
            <a:avLst/>
          </a:prstGeom>
        </p:spPr>
      </p:pic>
      <p:sp>
        <p:nvSpPr>
          <p:cNvPr id="3" name="TextBox 2">
            <a:extLst>
              <a:ext uri="{FF2B5EF4-FFF2-40B4-BE49-F238E27FC236}">
                <a16:creationId xmlns:a16="http://schemas.microsoft.com/office/drawing/2014/main" id="{2E06358E-5F03-BBBA-078D-E9D227CDD8CD}"/>
              </a:ext>
            </a:extLst>
          </p:cNvPr>
          <p:cNvSpPr txBox="1"/>
          <p:nvPr/>
        </p:nvSpPr>
        <p:spPr>
          <a:xfrm>
            <a:off x="419519" y="498621"/>
            <a:ext cx="6265146" cy="584775"/>
          </a:xfrm>
          <a:prstGeom prst="rect">
            <a:avLst/>
          </a:prstGeom>
          <a:noFill/>
        </p:spPr>
        <p:txBody>
          <a:bodyPr wrap="square">
            <a:spAutoFit/>
          </a:bodyPr>
          <a:lstStyle/>
          <a:p>
            <a:r>
              <a:rPr lang="en-US" sz="3200" dirty="0" err="1">
                <a:latin typeface="Amasis MT Pro Black" panose="02040A04050005020304" pitchFamily="18" charset="0"/>
              </a:rPr>
              <a:t>Github</a:t>
            </a:r>
            <a:r>
              <a:rPr lang="en-US" sz="3200" dirty="0">
                <a:latin typeface="Amasis MT Pro Black" panose="02040A04050005020304" pitchFamily="18" charset="0"/>
              </a:rPr>
              <a:t> link:</a:t>
            </a:r>
          </a:p>
        </p:txBody>
      </p:sp>
      <p:sp>
        <p:nvSpPr>
          <p:cNvPr id="6" name="TextBox 5">
            <a:extLst>
              <a:ext uri="{FF2B5EF4-FFF2-40B4-BE49-F238E27FC236}">
                <a16:creationId xmlns:a16="http://schemas.microsoft.com/office/drawing/2014/main" id="{F2D3995D-BDF8-C011-73D0-89DC25CEF4F3}"/>
              </a:ext>
            </a:extLst>
          </p:cNvPr>
          <p:cNvSpPr txBox="1"/>
          <p:nvPr/>
        </p:nvSpPr>
        <p:spPr>
          <a:xfrm>
            <a:off x="518651" y="2062005"/>
            <a:ext cx="11154697" cy="584775"/>
          </a:xfrm>
          <a:prstGeom prst="rect">
            <a:avLst/>
          </a:prstGeom>
          <a:noFill/>
        </p:spPr>
        <p:txBody>
          <a:bodyPr wrap="square">
            <a:spAutoFit/>
          </a:bodyPr>
          <a:lstStyle/>
          <a:p>
            <a:r>
              <a:rPr lang="en-US" sz="3200" dirty="0">
                <a:solidFill>
                  <a:srgbClr val="FA2481"/>
                </a:solidFill>
                <a:hlinkClick r:id="rId3">
                  <a:extLst>
                    <a:ext uri="{A12FA001-AC4F-418D-AE19-62706E023703}">
                      <ahyp:hlinkClr xmlns:ahyp="http://schemas.microsoft.com/office/drawing/2018/hyperlinkcolor" val="tx"/>
                    </a:ext>
                  </a:extLst>
                </a:hlinkClick>
              </a:rPr>
              <a:t>Home · </a:t>
            </a:r>
            <a:r>
              <a:rPr lang="en-US" sz="3200" dirty="0" err="1">
                <a:solidFill>
                  <a:srgbClr val="FA2481"/>
                </a:solidFill>
                <a:hlinkClick r:id="rId3">
                  <a:extLst>
                    <a:ext uri="{A12FA001-AC4F-418D-AE19-62706E023703}">
                      <ahyp:hlinkClr xmlns:ahyp="http://schemas.microsoft.com/office/drawing/2018/hyperlinkcolor" val="tx"/>
                    </a:ext>
                  </a:extLst>
                </a:hlinkClick>
              </a:rPr>
              <a:t>sathwikMudenti</a:t>
            </a:r>
            <a:r>
              <a:rPr lang="en-US" sz="3200" dirty="0">
                <a:solidFill>
                  <a:srgbClr val="FA2481"/>
                </a:solidFill>
                <a:hlinkClick r:id="rId3">
                  <a:extLst>
                    <a:ext uri="{A12FA001-AC4F-418D-AE19-62706E023703}">
                      <ahyp:hlinkClr xmlns:ahyp="http://schemas.microsoft.com/office/drawing/2018/hyperlinkcolor" val="tx"/>
                    </a:ext>
                  </a:extLst>
                </a:hlinkClick>
              </a:rPr>
              <a:t>/</a:t>
            </a:r>
            <a:r>
              <a:rPr lang="en-US" sz="3200" dirty="0" err="1">
                <a:solidFill>
                  <a:srgbClr val="FA2481"/>
                </a:solidFill>
                <a:hlinkClick r:id="rId3">
                  <a:extLst>
                    <a:ext uri="{A12FA001-AC4F-418D-AE19-62706E023703}">
                      <ahyp:hlinkClr xmlns:ahyp="http://schemas.microsoft.com/office/drawing/2018/hyperlinkcolor" val="tx"/>
                    </a:ext>
                  </a:extLst>
                </a:hlinkClick>
              </a:rPr>
              <a:t>Project_images</a:t>
            </a:r>
            <a:r>
              <a:rPr lang="en-US" sz="3200" dirty="0">
                <a:hlinkClick r:id="rId3">
                  <a:extLst>
                    <a:ext uri="{A12FA001-AC4F-418D-AE19-62706E023703}">
                      <ahyp:hlinkClr xmlns:ahyp="http://schemas.microsoft.com/office/drawing/2018/hyperlinkcolor" val="tx"/>
                    </a:ext>
                  </a:extLst>
                </a:hlinkClick>
              </a:rPr>
              <a:t> Wiki (github.com)</a:t>
            </a:r>
            <a:endParaRPr lang="en-US" sz="3200" dirty="0"/>
          </a:p>
        </p:txBody>
      </p:sp>
    </p:spTree>
    <p:extLst>
      <p:ext uri="{BB962C8B-B14F-4D97-AF65-F5344CB8AC3E}">
        <p14:creationId xmlns:p14="http://schemas.microsoft.com/office/powerpoint/2010/main" val="29298851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89017" y="0"/>
            <a:ext cx="12370033" cy="6858000"/>
          </a:xfrm>
          <a:prstGeom prst="rect">
            <a:avLst/>
          </a:prstGeom>
        </p:spPr>
      </p:pic>
      <p:sp>
        <p:nvSpPr>
          <p:cNvPr id="2" name="TextBox 1">
            <a:extLst>
              <a:ext uri="{FF2B5EF4-FFF2-40B4-BE49-F238E27FC236}">
                <a16:creationId xmlns:a16="http://schemas.microsoft.com/office/drawing/2014/main" id="{69BF8700-E2E7-8FE7-0677-5D6783814373}"/>
              </a:ext>
            </a:extLst>
          </p:cNvPr>
          <p:cNvSpPr txBox="1"/>
          <p:nvPr/>
        </p:nvSpPr>
        <p:spPr>
          <a:xfrm>
            <a:off x="3106614" y="2311121"/>
            <a:ext cx="5978770" cy="1323439"/>
          </a:xfrm>
          <a:prstGeom prst="rect">
            <a:avLst/>
          </a:prstGeom>
          <a:noFill/>
        </p:spPr>
        <p:txBody>
          <a:bodyPr wrap="square" rtlCol="0">
            <a:spAutoFit/>
          </a:bodyPr>
          <a:lstStyle/>
          <a:p>
            <a:r>
              <a:rPr lang="en-US" sz="8000" dirty="0">
                <a:latin typeface="Amasis MT Pro Black" panose="02040A04050005020304" pitchFamily="18" charset="0"/>
              </a:rPr>
              <a:t>Thank You</a:t>
            </a:r>
          </a:p>
        </p:txBody>
      </p:sp>
    </p:spTree>
    <p:extLst>
      <p:ext uri="{BB962C8B-B14F-4D97-AF65-F5344CB8AC3E}">
        <p14:creationId xmlns:p14="http://schemas.microsoft.com/office/powerpoint/2010/main" val="13581522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221064" y="0"/>
            <a:ext cx="12865552" cy="7132718"/>
          </a:xfrm>
          <a:prstGeom prst="rect">
            <a:avLst/>
          </a:prstGeom>
        </p:spPr>
      </p:pic>
      <p:sp>
        <p:nvSpPr>
          <p:cNvPr id="2" name="TextBox 1">
            <a:extLst>
              <a:ext uri="{FF2B5EF4-FFF2-40B4-BE49-F238E27FC236}">
                <a16:creationId xmlns:a16="http://schemas.microsoft.com/office/drawing/2014/main" id="{F3019B97-20D4-A67F-1A33-A6379FA9C4DD}"/>
              </a:ext>
            </a:extLst>
          </p:cNvPr>
          <p:cNvSpPr txBox="1"/>
          <p:nvPr/>
        </p:nvSpPr>
        <p:spPr>
          <a:xfrm>
            <a:off x="475861" y="178808"/>
            <a:ext cx="3806890" cy="584775"/>
          </a:xfrm>
          <a:prstGeom prst="rect">
            <a:avLst/>
          </a:prstGeom>
          <a:noFill/>
        </p:spPr>
        <p:txBody>
          <a:bodyPr wrap="square" rtlCol="0">
            <a:spAutoFit/>
          </a:bodyPr>
          <a:lstStyle/>
          <a:p>
            <a:r>
              <a:rPr lang="en-US" sz="3200" dirty="0">
                <a:latin typeface="Amasis MT Pro Black" panose="02040A04050005020304" pitchFamily="18" charset="0"/>
              </a:rPr>
              <a:t>Team Members:</a:t>
            </a:r>
          </a:p>
        </p:txBody>
      </p:sp>
      <p:pic>
        <p:nvPicPr>
          <p:cNvPr id="3" name="Picture 2" descr="A person standing in front of a white wall&#10;&#10;Description automatically generated">
            <a:extLst>
              <a:ext uri="{FF2B5EF4-FFF2-40B4-BE49-F238E27FC236}">
                <a16:creationId xmlns:a16="http://schemas.microsoft.com/office/drawing/2014/main" id="{9D40CE85-287B-6C94-028E-8CCA3E58FEB4}"/>
              </a:ext>
            </a:extLst>
          </p:cNvPr>
          <p:cNvPicPr>
            <a:picLocks noChangeAspect="1"/>
          </p:cNvPicPr>
          <p:nvPr/>
        </p:nvPicPr>
        <p:blipFill rotWithShape="1">
          <a:blip r:embed="rId3"/>
          <a:srcRect l="1" t="10204" r="129" b="16871"/>
          <a:stretch/>
        </p:blipFill>
        <p:spPr>
          <a:xfrm>
            <a:off x="57768" y="1221172"/>
            <a:ext cx="3546108" cy="4283499"/>
          </a:xfrm>
          <a:prstGeom prst="rect">
            <a:avLst/>
          </a:prstGeom>
        </p:spPr>
      </p:pic>
      <p:pic>
        <p:nvPicPr>
          <p:cNvPr id="5" name="Picture 4" descr="A person wearing sunglasses&#10;&#10;Description automatically generated">
            <a:extLst>
              <a:ext uri="{FF2B5EF4-FFF2-40B4-BE49-F238E27FC236}">
                <a16:creationId xmlns:a16="http://schemas.microsoft.com/office/drawing/2014/main" id="{922226F2-A3D9-B4E3-89D0-B9A0D282E281}"/>
              </a:ext>
            </a:extLst>
          </p:cNvPr>
          <p:cNvPicPr>
            <a:picLocks noChangeAspect="1"/>
          </p:cNvPicPr>
          <p:nvPr/>
        </p:nvPicPr>
        <p:blipFill rotWithShape="1">
          <a:blip r:embed="rId4"/>
          <a:srcRect l="8246" t="1" b="-5831"/>
          <a:stretch/>
        </p:blipFill>
        <p:spPr>
          <a:xfrm>
            <a:off x="8053115" y="1152517"/>
            <a:ext cx="3947379" cy="4552966"/>
          </a:xfrm>
          <a:prstGeom prst="rect">
            <a:avLst/>
          </a:prstGeom>
        </p:spPr>
      </p:pic>
      <p:sp>
        <p:nvSpPr>
          <p:cNvPr id="7" name="TextBox 6">
            <a:extLst>
              <a:ext uri="{FF2B5EF4-FFF2-40B4-BE49-F238E27FC236}">
                <a16:creationId xmlns:a16="http://schemas.microsoft.com/office/drawing/2014/main" id="{7CF4F5E4-9C4F-91E5-BD42-C2E74BD3D933}"/>
              </a:ext>
            </a:extLst>
          </p:cNvPr>
          <p:cNvSpPr txBox="1"/>
          <p:nvPr/>
        </p:nvSpPr>
        <p:spPr>
          <a:xfrm>
            <a:off x="356352" y="5676085"/>
            <a:ext cx="3107093" cy="876587"/>
          </a:xfrm>
          <a:prstGeom prst="rect">
            <a:avLst/>
          </a:prstGeom>
          <a:noFill/>
        </p:spPr>
        <p:txBody>
          <a:bodyPr wrap="square" rtlCol="0">
            <a:spAutoFit/>
          </a:bodyPr>
          <a:lstStyle/>
          <a:p>
            <a:pPr algn="ctr">
              <a:lnSpc>
                <a:spcPct val="150000"/>
              </a:lnSpc>
            </a:pPr>
            <a:r>
              <a:rPr lang="en-US" sz="1800" dirty="0">
                <a:latin typeface="Amasis MT Pro Black" panose="02040A04050005020304" pitchFamily="18" charset="0"/>
              </a:rPr>
              <a:t>SATHWIK MUDENTI</a:t>
            </a:r>
          </a:p>
          <a:p>
            <a:pPr algn="ctr">
              <a:lnSpc>
                <a:spcPct val="150000"/>
              </a:lnSpc>
            </a:pPr>
            <a:r>
              <a:rPr lang="en-US" sz="1800" dirty="0">
                <a:latin typeface="Amasis MT Pro Black" panose="02040A04050005020304" pitchFamily="18" charset="0"/>
              </a:rPr>
              <a:t>BACKEND DEVELOPER</a:t>
            </a:r>
          </a:p>
        </p:txBody>
      </p:sp>
      <p:pic>
        <p:nvPicPr>
          <p:cNvPr id="8" name="Picture 7" descr="A picture containing colorful, decorated&#10;&#10;Description automatically generated">
            <a:extLst>
              <a:ext uri="{FF2B5EF4-FFF2-40B4-BE49-F238E27FC236}">
                <a16:creationId xmlns:a16="http://schemas.microsoft.com/office/drawing/2014/main" id="{6E7F79D1-CD57-58EE-5427-10F4B2A19761}"/>
              </a:ext>
            </a:extLst>
          </p:cNvPr>
          <p:cNvPicPr>
            <a:picLocks noChangeAspect="1"/>
          </p:cNvPicPr>
          <p:nvPr/>
        </p:nvPicPr>
        <p:blipFill rotWithShape="1">
          <a:blip r:embed="rId5"/>
          <a:srcRect l="8525" t="42039" r="16058"/>
          <a:stretch/>
        </p:blipFill>
        <p:spPr>
          <a:xfrm>
            <a:off x="3738438" y="1224195"/>
            <a:ext cx="4180115" cy="4283499"/>
          </a:xfrm>
          <a:prstGeom prst="rect">
            <a:avLst/>
          </a:prstGeom>
        </p:spPr>
      </p:pic>
      <p:sp>
        <p:nvSpPr>
          <p:cNvPr id="9" name="TextBox 8">
            <a:extLst>
              <a:ext uri="{FF2B5EF4-FFF2-40B4-BE49-F238E27FC236}">
                <a16:creationId xmlns:a16="http://schemas.microsoft.com/office/drawing/2014/main" id="{45E78EB7-5C00-DDCC-C218-851233412116}"/>
              </a:ext>
            </a:extLst>
          </p:cNvPr>
          <p:cNvSpPr txBox="1"/>
          <p:nvPr/>
        </p:nvSpPr>
        <p:spPr>
          <a:xfrm flipH="1">
            <a:off x="4055186" y="5622647"/>
            <a:ext cx="3772536" cy="876587"/>
          </a:xfrm>
          <a:prstGeom prst="rect">
            <a:avLst/>
          </a:prstGeom>
          <a:noFill/>
        </p:spPr>
        <p:txBody>
          <a:bodyPr wrap="square" rtlCol="0">
            <a:spAutoFit/>
          </a:bodyPr>
          <a:lstStyle/>
          <a:p>
            <a:pPr algn="ctr">
              <a:lnSpc>
                <a:spcPct val="150000"/>
              </a:lnSpc>
            </a:pPr>
            <a:r>
              <a:rPr lang="en-US" dirty="0">
                <a:latin typeface="Amasis MT Pro Black" panose="02040A04050005020304" pitchFamily="18" charset="0"/>
              </a:rPr>
              <a:t>BRUNDA REDDY</a:t>
            </a:r>
          </a:p>
          <a:p>
            <a:pPr algn="ctr">
              <a:lnSpc>
                <a:spcPct val="150000"/>
              </a:lnSpc>
            </a:pPr>
            <a:r>
              <a:rPr lang="en-US" dirty="0">
                <a:latin typeface="Amasis MT Pro Black" panose="02040A04050005020304" pitchFamily="18" charset="0"/>
              </a:rPr>
              <a:t>DATABASE ADMINISTRATOR.</a:t>
            </a:r>
          </a:p>
        </p:txBody>
      </p:sp>
      <p:sp>
        <p:nvSpPr>
          <p:cNvPr id="11" name="TextBox 10">
            <a:extLst>
              <a:ext uri="{FF2B5EF4-FFF2-40B4-BE49-F238E27FC236}">
                <a16:creationId xmlns:a16="http://schemas.microsoft.com/office/drawing/2014/main" id="{23007421-C1B0-CD11-8CA4-67DF40963350}"/>
              </a:ext>
            </a:extLst>
          </p:cNvPr>
          <p:cNvSpPr txBox="1"/>
          <p:nvPr/>
        </p:nvSpPr>
        <p:spPr>
          <a:xfrm>
            <a:off x="8244621" y="5624636"/>
            <a:ext cx="3947379" cy="874598"/>
          </a:xfrm>
          <a:prstGeom prst="rect">
            <a:avLst/>
          </a:prstGeom>
          <a:noFill/>
        </p:spPr>
        <p:txBody>
          <a:bodyPr wrap="square" rtlCol="0">
            <a:spAutoFit/>
          </a:bodyPr>
          <a:lstStyle/>
          <a:p>
            <a:pPr algn="ctr">
              <a:lnSpc>
                <a:spcPct val="150000"/>
              </a:lnSpc>
            </a:pPr>
            <a:r>
              <a:rPr lang="en-US" sz="1800" dirty="0">
                <a:latin typeface="Amasis MT Pro Black" panose="02040A04050005020304" pitchFamily="18" charset="0"/>
              </a:rPr>
              <a:t>VARUN REDDY DUGGIMPIDI</a:t>
            </a:r>
          </a:p>
          <a:p>
            <a:pPr algn="ctr">
              <a:lnSpc>
                <a:spcPct val="150000"/>
              </a:lnSpc>
            </a:pPr>
            <a:r>
              <a:rPr lang="en-US" sz="1800" dirty="0">
                <a:latin typeface="Amasis MT Pro Black" panose="02040A04050005020304" pitchFamily="18" charset="0"/>
              </a:rPr>
              <a:t> BACKEND DEVELOPER 2</a:t>
            </a:r>
          </a:p>
        </p:txBody>
      </p:sp>
    </p:spTree>
    <p:extLst>
      <p:ext uri="{BB962C8B-B14F-4D97-AF65-F5344CB8AC3E}">
        <p14:creationId xmlns:p14="http://schemas.microsoft.com/office/powerpoint/2010/main" val="2702190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52394" y="0"/>
            <a:ext cx="12370033" cy="6858000"/>
          </a:xfrm>
          <a:prstGeom prst="rect">
            <a:avLst/>
          </a:prstGeom>
        </p:spPr>
      </p:pic>
      <p:pic>
        <p:nvPicPr>
          <p:cNvPr id="2" name="Picture 1" descr="A picture containing text, building, outdoor, road&#10;&#10;Description automatically generated">
            <a:extLst>
              <a:ext uri="{FF2B5EF4-FFF2-40B4-BE49-F238E27FC236}">
                <a16:creationId xmlns:a16="http://schemas.microsoft.com/office/drawing/2014/main" id="{9636E0F2-3E67-7942-6461-5580CC9FA4E7}"/>
              </a:ext>
            </a:extLst>
          </p:cNvPr>
          <p:cNvPicPr>
            <a:picLocks noChangeAspect="1"/>
          </p:cNvPicPr>
          <p:nvPr/>
        </p:nvPicPr>
        <p:blipFill>
          <a:blip r:embed="rId3"/>
          <a:stretch>
            <a:fillRect/>
          </a:stretch>
        </p:blipFill>
        <p:spPr>
          <a:xfrm>
            <a:off x="733968" y="398918"/>
            <a:ext cx="4180115" cy="5225143"/>
          </a:xfrm>
          <a:prstGeom prst="rect">
            <a:avLst/>
          </a:prstGeom>
        </p:spPr>
      </p:pic>
      <p:pic>
        <p:nvPicPr>
          <p:cNvPr id="3" name="Picture 2" descr="A picture containing water, outdoor, person, person&#10;&#10;Description automatically generated">
            <a:extLst>
              <a:ext uri="{FF2B5EF4-FFF2-40B4-BE49-F238E27FC236}">
                <a16:creationId xmlns:a16="http://schemas.microsoft.com/office/drawing/2014/main" id="{5C0F21E7-AAC8-0F06-8499-87698EAA39C3}"/>
              </a:ext>
            </a:extLst>
          </p:cNvPr>
          <p:cNvPicPr>
            <a:picLocks noChangeAspect="1"/>
          </p:cNvPicPr>
          <p:nvPr/>
        </p:nvPicPr>
        <p:blipFill>
          <a:blip r:embed="rId4"/>
          <a:stretch>
            <a:fillRect/>
          </a:stretch>
        </p:blipFill>
        <p:spPr>
          <a:xfrm>
            <a:off x="7034563" y="398918"/>
            <a:ext cx="3988837" cy="5318448"/>
          </a:xfrm>
          <a:prstGeom prst="rect">
            <a:avLst/>
          </a:prstGeom>
        </p:spPr>
      </p:pic>
      <p:sp>
        <p:nvSpPr>
          <p:cNvPr id="7" name="TextBox 6">
            <a:extLst>
              <a:ext uri="{FF2B5EF4-FFF2-40B4-BE49-F238E27FC236}">
                <a16:creationId xmlns:a16="http://schemas.microsoft.com/office/drawing/2014/main" id="{6FABD03E-0E79-672F-4BEA-18AFB65830C2}"/>
              </a:ext>
            </a:extLst>
          </p:cNvPr>
          <p:cNvSpPr txBox="1"/>
          <p:nvPr/>
        </p:nvSpPr>
        <p:spPr>
          <a:xfrm>
            <a:off x="977324" y="5672127"/>
            <a:ext cx="4180115" cy="876587"/>
          </a:xfrm>
          <a:prstGeom prst="rect">
            <a:avLst/>
          </a:prstGeom>
          <a:noFill/>
        </p:spPr>
        <p:txBody>
          <a:bodyPr wrap="square">
            <a:spAutoFit/>
          </a:bodyPr>
          <a:lstStyle/>
          <a:p>
            <a:pPr algn="ctr">
              <a:lnSpc>
                <a:spcPct val="150000"/>
              </a:lnSpc>
            </a:pPr>
            <a:r>
              <a:rPr lang="en-US" dirty="0">
                <a:latin typeface="Amasis MT Pro Black" panose="02040A04050005020304" pitchFamily="18" charset="0"/>
              </a:rPr>
              <a:t>MAANASA DHARINI </a:t>
            </a:r>
          </a:p>
          <a:p>
            <a:pPr algn="ctr">
              <a:lnSpc>
                <a:spcPct val="150000"/>
              </a:lnSpc>
            </a:pPr>
            <a:r>
              <a:rPr lang="en-US" dirty="0">
                <a:latin typeface="Amasis MT Pro Black" panose="02040A04050005020304" pitchFamily="18" charset="0"/>
              </a:rPr>
              <a:t>FRONTEND DEVELOPER.</a:t>
            </a:r>
          </a:p>
        </p:txBody>
      </p:sp>
      <p:sp>
        <p:nvSpPr>
          <p:cNvPr id="8" name="TextBox 7">
            <a:extLst>
              <a:ext uri="{FF2B5EF4-FFF2-40B4-BE49-F238E27FC236}">
                <a16:creationId xmlns:a16="http://schemas.microsoft.com/office/drawing/2014/main" id="{073B2BDB-CEDB-11CE-2996-6610BBC2F85A}"/>
              </a:ext>
            </a:extLst>
          </p:cNvPr>
          <p:cNvSpPr txBox="1"/>
          <p:nvPr/>
        </p:nvSpPr>
        <p:spPr>
          <a:xfrm>
            <a:off x="7407072" y="5871606"/>
            <a:ext cx="3396342" cy="677108"/>
          </a:xfrm>
          <a:prstGeom prst="rect">
            <a:avLst/>
          </a:prstGeom>
          <a:noFill/>
        </p:spPr>
        <p:txBody>
          <a:bodyPr wrap="square" rtlCol="0">
            <a:spAutoFit/>
          </a:bodyPr>
          <a:lstStyle/>
          <a:p>
            <a:pPr algn="ctr"/>
            <a:r>
              <a:rPr lang="en-US" sz="1800" dirty="0">
                <a:latin typeface="Amasis MT Pro Black" panose="02040A04050005020304" pitchFamily="18" charset="0"/>
              </a:rPr>
              <a:t>CHINTA </a:t>
            </a:r>
            <a:r>
              <a:rPr lang="en-US" sz="2000" dirty="0">
                <a:latin typeface="Amasis MT Pro Black" panose="02040A04050005020304" pitchFamily="18" charset="0"/>
              </a:rPr>
              <a:t>NARESH</a:t>
            </a:r>
            <a:r>
              <a:rPr lang="en-US" sz="1800" dirty="0">
                <a:latin typeface="Amasis MT Pro Black" panose="02040A04050005020304" pitchFamily="18" charset="0"/>
              </a:rPr>
              <a:t> BABU</a:t>
            </a:r>
            <a:endParaRPr lang="en-US" dirty="0">
              <a:latin typeface="Amasis MT Pro Black" panose="02040A04050005020304" pitchFamily="18" charset="0"/>
            </a:endParaRPr>
          </a:p>
          <a:p>
            <a:pPr algn="ctr"/>
            <a:r>
              <a:rPr lang="en-US" sz="1800" dirty="0">
                <a:latin typeface="Amasis MT Pro Black" panose="02040A04050005020304" pitchFamily="18" charset="0"/>
              </a:rPr>
              <a:t> QA/TESTER</a:t>
            </a:r>
            <a:endParaRPr lang="en-US" dirty="0">
              <a:latin typeface="Amasis MT Pro Black" panose="02040A04050005020304" pitchFamily="18" charset="0"/>
            </a:endParaRPr>
          </a:p>
        </p:txBody>
      </p:sp>
    </p:spTree>
    <p:extLst>
      <p:ext uri="{BB962C8B-B14F-4D97-AF65-F5344CB8AC3E}">
        <p14:creationId xmlns:p14="http://schemas.microsoft.com/office/powerpoint/2010/main" val="15003557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145746" y="-40193"/>
            <a:ext cx="12442533" cy="6898194"/>
          </a:xfrm>
          <a:prstGeom prst="rect">
            <a:avLst/>
          </a:prstGeom>
        </p:spPr>
      </p:pic>
      <p:sp>
        <p:nvSpPr>
          <p:cNvPr id="2" name="TextBox 1">
            <a:extLst>
              <a:ext uri="{FF2B5EF4-FFF2-40B4-BE49-F238E27FC236}">
                <a16:creationId xmlns:a16="http://schemas.microsoft.com/office/drawing/2014/main" id="{09AC02EB-7E92-C7F4-99E2-F52D3EDA3423}"/>
              </a:ext>
            </a:extLst>
          </p:cNvPr>
          <p:cNvSpPr txBox="1"/>
          <p:nvPr/>
        </p:nvSpPr>
        <p:spPr>
          <a:xfrm>
            <a:off x="307909" y="205273"/>
            <a:ext cx="4674637" cy="584775"/>
          </a:xfrm>
          <a:prstGeom prst="rect">
            <a:avLst/>
          </a:prstGeom>
          <a:noFill/>
        </p:spPr>
        <p:txBody>
          <a:bodyPr wrap="square" rtlCol="0">
            <a:spAutoFit/>
          </a:bodyPr>
          <a:lstStyle/>
          <a:p>
            <a:r>
              <a:rPr lang="en-US" sz="3200" dirty="0">
                <a:latin typeface="Amasis MT Pro Black" panose="02040A04050005020304" pitchFamily="18" charset="0"/>
              </a:rPr>
              <a:t>Responsibilities:</a:t>
            </a:r>
          </a:p>
        </p:txBody>
      </p:sp>
      <p:sp>
        <p:nvSpPr>
          <p:cNvPr id="3" name="TextBox 2">
            <a:extLst>
              <a:ext uri="{FF2B5EF4-FFF2-40B4-BE49-F238E27FC236}">
                <a16:creationId xmlns:a16="http://schemas.microsoft.com/office/drawing/2014/main" id="{7FC97D4E-7636-A886-013F-6C640AA82F4D}"/>
              </a:ext>
            </a:extLst>
          </p:cNvPr>
          <p:cNvSpPr txBox="1"/>
          <p:nvPr/>
        </p:nvSpPr>
        <p:spPr>
          <a:xfrm flipH="1">
            <a:off x="307909" y="1035514"/>
            <a:ext cx="11406571" cy="5541838"/>
          </a:xfrm>
          <a:prstGeom prst="rect">
            <a:avLst/>
          </a:prstGeom>
          <a:noFill/>
        </p:spPr>
        <p:txBody>
          <a:bodyPr wrap="square" rtlCol="0">
            <a:spAutoFit/>
          </a:bodyPr>
          <a:lstStyle/>
          <a:p>
            <a:pPr marL="342900" indent="-342900">
              <a:lnSpc>
                <a:spcPct val="200000"/>
              </a:lnSpc>
              <a:buFont typeface="Wingdings" panose="05000000000000000000" pitchFamily="2" charset="2"/>
              <a:buChar char="ü"/>
            </a:pPr>
            <a:r>
              <a:rPr lang="en-US" sz="2000" dirty="0"/>
              <a:t>Our project helps users to track essential data like diet plans, and exercise routines, we can also help users with various health problems, and get expert advice, and other fitness routines to make them stay healthy and fit.</a:t>
            </a:r>
          </a:p>
          <a:p>
            <a:pPr marL="342900" indent="-342900">
              <a:lnSpc>
                <a:spcPct val="200000"/>
              </a:lnSpc>
              <a:buFont typeface="Wingdings" panose="05000000000000000000" pitchFamily="2" charset="2"/>
              <a:buChar char="ü"/>
            </a:pPr>
            <a:r>
              <a:rPr lang="en-US" sz="2000" dirty="0"/>
              <a:t>Our project allows users to track diet and exercise regimens, get expert advice, and connect with other fitness enthusiasts to lead a healthy lifestyle.</a:t>
            </a:r>
          </a:p>
          <a:p>
            <a:pPr marL="342900" indent="-342900">
              <a:lnSpc>
                <a:spcPct val="200000"/>
              </a:lnSpc>
              <a:buFont typeface="Wingdings" panose="05000000000000000000" pitchFamily="2" charset="2"/>
              <a:buChar char="ü"/>
            </a:pPr>
            <a:r>
              <a:rPr lang="en-US" sz="2000" dirty="0"/>
              <a:t>We take the user's medical history and food allergy data into consideration and provide a unique diet plan based on the data.</a:t>
            </a:r>
          </a:p>
          <a:p>
            <a:pPr marL="342900" indent="-342900">
              <a:lnSpc>
                <a:spcPct val="200000"/>
              </a:lnSpc>
              <a:buFont typeface="Wingdings" panose="05000000000000000000" pitchFamily="2" charset="2"/>
              <a:buChar char="ü"/>
            </a:pPr>
            <a:r>
              <a:rPr lang="en-US" sz="2000" dirty="0"/>
              <a:t>When the user cheats on their diet we provide an appropriate fitness routine to compensate their extra calorie intake.</a:t>
            </a:r>
          </a:p>
        </p:txBody>
      </p:sp>
    </p:spTree>
    <p:extLst>
      <p:ext uri="{BB962C8B-B14F-4D97-AF65-F5344CB8AC3E}">
        <p14:creationId xmlns:p14="http://schemas.microsoft.com/office/powerpoint/2010/main" val="606782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0"/>
            <a:ext cx="12370033" cy="6858000"/>
          </a:xfrm>
          <a:prstGeom prst="rect">
            <a:avLst/>
          </a:prstGeom>
        </p:spPr>
      </p:pic>
      <p:sp>
        <p:nvSpPr>
          <p:cNvPr id="2" name="TextBox 1">
            <a:extLst>
              <a:ext uri="{FF2B5EF4-FFF2-40B4-BE49-F238E27FC236}">
                <a16:creationId xmlns:a16="http://schemas.microsoft.com/office/drawing/2014/main" id="{09D47F76-90BE-F1EF-B4B0-D0DE8B8C84DA}"/>
              </a:ext>
            </a:extLst>
          </p:cNvPr>
          <p:cNvSpPr txBox="1"/>
          <p:nvPr/>
        </p:nvSpPr>
        <p:spPr>
          <a:xfrm>
            <a:off x="455303" y="562708"/>
            <a:ext cx="10193032" cy="523220"/>
          </a:xfrm>
          <a:prstGeom prst="rect">
            <a:avLst/>
          </a:prstGeom>
          <a:noFill/>
        </p:spPr>
        <p:txBody>
          <a:bodyPr wrap="square" rtlCol="0">
            <a:spAutoFit/>
          </a:bodyPr>
          <a:lstStyle/>
          <a:p>
            <a:r>
              <a:rPr lang="en-US" sz="2800" dirty="0">
                <a:latin typeface="Amasis MT Pro Black" panose="02040A04050005020304" pitchFamily="18" charset="0"/>
              </a:rPr>
              <a:t>Improvements made from professor feedback:</a:t>
            </a:r>
          </a:p>
        </p:txBody>
      </p:sp>
      <p:sp>
        <p:nvSpPr>
          <p:cNvPr id="3" name="TextBox 2">
            <a:extLst>
              <a:ext uri="{FF2B5EF4-FFF2-40B4-BE49-F238E27FC236}">
                <a16:creationId xmlns:a16="http://schemas.microsoft.com/office/drawing/2014/main" id="{AA23DEBD-FBAA-47A2-D0AB-07D76285A937}"/>
              </a:ext>
            </a:extLst>
          </p:cNvPr>
          <p:cNvSpPr txBox="1"/>
          <p:nvPr/>
        </p:nvSpPr>
        <p:spPr>
          <a:xfrm>
            <a:off x="490412" y="1314812"/>
            <a:ext cx="11465169" cy="5154424"/>
          </a:xfrm>
          <a:prstGeom prst="rect">
            <a:avLst/>
          </a:prstGeom>
          <a:noFill/>
        </p:spPr>
        <p:txBody>
          <a:bodyPr wrap="square" rtlCol="0">
            <a:spAutoFit/>
          </a:bodyPr>
          <a:lstStyle/>
          <a:p>
            <a:pPr>
              <a:lnSpc>
                <a:spcPct val="200000"/>
              </a:lnSpc>
            </a:pPr>
            <a:r>
              <a:rPr lang="en-US" sz="2400" dirty="0"/>
              <a:t>As suggested by the professor, we have started a new project which is “Promoting Healthy Eating &amp; Balanced Diet.</a:t>
            </a:r>
          </a:p>
          <a:p>
            <a:pPr marL="342900" indent="-342900">
              <a:lnSpc>
                <a:spcPct val="200000"/>
              </a:lnSpc>
              <a:buFont typeface="Arial" panose="020B0604020202020204" pitchFamily="34" charset="0"/>
              <a:buChar char="•"/>
            </a:pPr>
            <a:r>
              <a:rPr lang="en-US" sz="2400" dirty="0"/>
              <a:t>Our initial project idea was very basic and as suggested by the professor, we have come up with  a new project proposal which is “Promoting Healthy Eating &amp; Balanced Diet.</a:t>
            </a:r>
          </a:p>
          <a:p>
            <a:pPr marL="342900" indent="-342900">
              <a:lnSpc>
                <a:spcPct val="200000"/>
              </a:lnSpc>
              <a:buFont typeface="Arial" panose="020B0604020202020204" pitchFamily="34" charset="0"/>
              <a:buChar char="•"/>
            </a:pPr>
            <a:r>
              <a:rPr lang="en-US" sz="2400" dirty="0"/>
              <a:t>We also decided to change the tools and  technologies involved in the project  as our previous technologies were primitive.</a:t>
            </a:r>
          </a:p>
        </p:txBody>
      </p:sp>
    </p:spTree>
    <p:extLst>
      <p:ext uri="{BB962C8B-B14F-4D97-AF65-F5344CB8AC3E}">
        <p14:creationId xmlns:p14="http://schemas.microsoft.com/office/powerpoint/2010/main" val="3919532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89017" y="0"/>
            <a:ext cx="12370033" cy="6858000"/>
          </a:xfrm>
          <a:prstGeom prst="rect">
            <a:avLst/>
          </a:prstGeom>
        </p:spPr>
      </p:pic>
      <p:sp>
        <p:nvSpPr>
          <p:cNvPr id="2" name="TextBox 1">
            <a:extLst>
              <a:ext uri="{FF2B5EF4-FFF2-40B4-BE49-F238E27FC236}">
                <a16:creationId xmlns:a16="http://schemas.microsoft.com/office/drawing/2014/main" id="{32C2D2F9-66C9-BD11-96CA-6D9EF263BF3D}"/>
              </a:ext>
            </a:extLst>
          </p:cNvPr>
          <p:cNvSpPr txBox="1"/>
          <p:nvPr/>
        </p:nvSpPr>
        <p:spPr>
          <a:xfrm>
            <a:off x="282095" y="360760"/>
            <a:ext cx="5355772" cy="584775"/>
          </a:xfrm>
          <a:prstGeom prst="rect">
            <a:avLst/>
          </a:prstGeom>
          <a:noFill/>
        </p:spPr>
        <p:txBody>
          <a:bodyPr wrap="square" rtlCol="0">
            <a:spAutoFit/>
          </a:bodyPr>
          <a:lstStyle/>
          <a:p>
            <a:r>
              <a:rPr lang="en-US" sz="3200" dirty="0">
                <a:latin typeface="Amasis MT Pro Black" panose="02040A04050005020304" pitchFamily="18" charset="0"/>
              </a:rPr>
              <a:t>Problem Statement:</a:t>
            </a:r>
          </a:p>
        </p:txBody>
      </p:sp>
      <p:sp>
        <p:nvSpPr>
          <p:cNvPr id="3" name="TextBox 2">
            <a:extLst>
              <a:ext uri="{FF2B5EF4-FFF2-40B4-BE49-F238E27FC236}">
                <a16:creationId xmlns:a16="http://schemas.microsoft.com/office/drawing/2014/main" id="{D6C98F88-10A5-3510-8FDE-1FDD46362167}"/>
              </a:ext>
            </a:extLst>
          </p:cNvPr>
          <p:cNvSpPr txBox="1"/>
          <p:nvPr/>
        </p:nvSpPr>
        <p:spPr>
          <a:xfrm>
            <a:off x="282095" y="1278567"/>
            <a:ext cx="10926147" cy="4926285"/>
          </a:xfrm>
          <a:prstGeom prst="rect">
            <a:avLst/>
          </a:prstGeom>
          <a:noFill/>
        </p:spPr>
        <p:txBody>
          <a:bodyPr wrap="square" rtlCol="0">
            <a:spAutoFit/>
          </a:bodyPr>
          <a:lstStyle/>
          <a:p>
            <a:pPr>
              <a:lnSpc>
                <a:spcPct val="200000"/>
              </a:lnSpc>
            </a:pPr>
            <a:r>
              <a:rPr lang="en-US" sz="2000" dirty="0"/>
              <a:t>The project focuses on four major problem statements: </a:t>
            </a:r>
          </a:p>
          <a:p>
            <a:pPr marL="342900" indent="-342900">
              <a:lnSpc>
                <a:spcPct val="200000"/>
              </a:lnSpc>
              <a:buFont typeface="Wingdings" panose="05000000000000000000" pitchFamily="2" charset="2"/>
              <a:buChar char="ü"/>
            </a:pPr>
            <a:r>
              <a:rPr lang="en-US" sz="2000" dirty="0"/>
              <a:t>Food Classification. </a:t>
            </a:r>
          </a:p>
          <a:p>
            <a:pPr marL="342900" indent="-342900">
              <a:lnSpc>
                <a:spcPct val="200000"/>
              </a:lnSpc>
              <a:buFont typeface="Wingdings" panose="05000000000000000000" pitchFamily="2" charset="2"/>
              <a:buChar char="ü"/>
            </a:pPr>
            <a:r>
              <a:rPr lang="en-US" sz="2000" dirty="0"/>
              <a:t>Recipe Generation.</a:t>
            </a:r>
          </a:p>
          <a:p>
            <a:pPr marL="342900" indent="-342900">
              <a:lnSpc>
                <a:spcPct val="200000"/>
              </a:lnSpc>
              <a:buFont typeface="Wingdings" panose="05000000000000000000" pitchFamily="2" charset="2"/>
              <a:buChar char="ü"/>
            </a:pPr>
            <a:r>
              <a:rPr lang="en-US" sz="2000" dirty="0"/>
              <a:t>Balanced Diet. </a:t>
            </a:r>
          </a:p>
          <a:p>
            <a:pPr marL="342900" indent="-342900">
              <a:lnSpc>
                <a:spcPct val="200000"/>
              </a:lnSpc>
              <a:buFont typeface="Wingdings" panose="05000000000000000000" pitchFamily="2" charset="2"/>
              <a:buChar char="ü"/>
            </a:pPr>
            <a:r>
              <a:rPr lang="en-US" sz="2000" dirty="0"/>
              <a:t> Calorie Estimation.</a:t>
            </a:r>
          </a:p>
          <a:p>
            <a:pPr>
              <a:lnSpc>
                <a:spcPct val="200000"/>
              </a:lnSpc>
            </a:pPr>
            <a:r>
              <a:rPr lang="en-US" sz="2000" dirty="0"/>
              <a:t>From the image of food captured, we determine the classification of food (such as donut, samosa, biriyani), identify the calorie count and describe the cooking procedure of the food. With this information, an informed decision can be made on making the item or not.</a:t>
            </a:r>
          </a:p>
        </p:txBody>
      </p:sp>
    </p:spTree>
    <p:extLst>
      <p:ext uri="{BB962C8B-B14F-4D97-AF65-F5344CB8AC3E}">
        <p14:creationId xmlns:p14="http://schemas.microsoft.com/office/powerpoint/2010/main" val="37604490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0" y="0"/>
            <a:ext cx="12370033" cy="6858000"/>
          </a:xfrm>
          <a:prstGeom prst="rect">
            <a:avLst/>
          </a:prstGeom>
        </p:spPr>
      </p:pic>
      <p:sp>
        <p:nvSpPr>
          <p:cNvPr id="2" name="TextBox 1">
            <a:extLst>
              <a:ext uri="{FF2B5EF4-FFF2-40B4-BE49-F238E27FC236}">
                <a16:creationId xmlns:a16="http://schemas.microsoft.com/office/drawing/2014/main" id="{6E0976D1-F89B-F889-FB98-E71CA1628C82}"/>
              </a:ext>
            </a:extLst>
          </p:cNvPr>
          <p:cNvSpPr txBox="1"/>
          <p:nvPr/>
        </p:nvSpPr>
        <p:spPr>
          <a:xfrm>
            <a:off x="325120" y="406400"/>
            <a:ext cx="3393440" cy="461665"/>
          </a:xfrm>
          <a:prstGeom prst="rect">
            <a:avLst/>
          </a:prstGeom>
          <a:noFill/>
        </p:spPr>
        <p:txBody>
          <a:bodyPr wrap="square" rtlCol="0">
            <a:spAutoFit/>
          </a:bodyPr>
          <a:lstStyle/>
          <a:p>
            <a:r>
              <a:rPr lang="en-US" sz="2400" dirty="0">
                <a:latin typeface="Amasis MT Pro Black" panose="02040A04050005020304" pitchFamily="18" charset="0"/>
              </a:rPr>
              <a:t>Food Classification:</a:t>
            </a:r>
          </a:p>
        </p:txBody>
      </p:sp>
      <p:sp>
        <p:nvSpPr>
          <p:cNvPr id="3" name="TextBox 2">
            <a:extLst>
              <a:ext uri="{FF2B5EF4-FFF2-40B4-BE49-F238E27FC236}">
                <a16:creationId xmlns:a16="http://schemas.microsoft.com/office/drawing/2014/main" id="{16F2607E-9F59-367B-A79E-38C050D0E9A4}"/>
              </a:ext>
            </a:extLst>
          </p:cNvPr>
          <p:cNvSpPr txBox="1"/>
          <p:nvPr/>
        </p:nvSpPr>
        <p:spPr>
          <a:xfrm flipH="1">
            <a:off x="325120" y="952729"/>
            <a:ext cx="10469881" cy="1886991"/>
          </a:xfrm>
          <a:prstGeom prst="rect">
            <a:avLst/>
          </a:prstGeom>
          <a:noFill/>
        </p:spPr>
        <p:txBody>
          <a:bodyPr wrap="square" rtlCol="0">
            <a:spAutoFit/>
          </a:bodyPr>
          <a:lstStyle/>
          <a:p>
            <a:pPr marL="342900" indent="-342900">
              <a:lnSpc>
                <a:spcPct val="150000"/>
              </a:lnSpc>
              <a:buFont typeface="Wingdings" panose="05000000000000000000" pitchFamily="2" charset="2"/>
              <a:buChar char="§"/>
            </a:pPr>
            <a:r>
              <a:rPr lang="en-US" sz="2000" dirty="0"/>
              <a:t>Food classification is a challenging problem due to the large number of food categories, high visual similarity between different food categories.</a:t>
            </a:r>
          </a:p>
          <a:p>
            <a:pPr marL="342900" indent="-342900">
              <a:lnSpc>
                <a:spcPct val="150000"/>
              </a:lnSpc>
              <a:buFont typeface="Wingdings" panose="05000000000000000000" pitchFamily="2" charset="2"/>
              <a:buChar char="§"/>
            </a:pPr>
            <a:r>
              <a:rPr lang="en-US" sz="2000" dirty="0"/>
              <a:t> It’s multi-class classification problem to predict the 251 fine-grained food-category label given a food image.</a:t>
            </a:r>
          </a:p>
        </p:txBody>
      </p:sp>
      <p:sp>
        <p:nvSpPr>
          <p:cNvPr id="6" name="TextBox 5">
            <a:extLst>
              <a:ext uri="{FF2B5EF4-FFF2-40B4-BE49-F238E27FC236}">
                <a16:creationId xmlns:a16="http://schemas.microsoft.com/office/drawing/2014/main" id="{BC9C802A-B3FC-A7B0-8615-32547B1BB00A}"/>
              </a:ext>
            </a:extLst>
          </p:cNvPr>
          <p:cNvSpPr txBox="1"/>
          <p:nvPr/>
        </p:nvSpPr>
        <p:spPr>
          <a:xfrm>
            <a:off x="406400" y="3198167"/>
            <a:ext cx="6268720" cy="461665"/>
          </a:xfrm>
          <a:prstGeom prst="rect">
            <a:avLst/>
          </a:prstGeom>
          <a:noFill/>
        </p:spPr>
        <p:txBody>
          <a:bodyPr wrap="square">
            <a:spAutoFit/>
          </a:bodyPr>
          <a:lstStyle/>
          <a:p>
            <a:r>
              <a:rPr lang="en-US" sz="2400" dirty="0">
                <a:latin typeface="Amasis MT Pro Black" panose="02040A04050005020304" pitchFamily="18" charset="0"/>
              </a:rPr>
              <a:t>Recipe Generation:</a:t>
            </a:r>
          </a:p>
        </p:txBody>
      </p:sp>
      <p:sp>
        <p:nvSpPr>
          <p:cNvPr id="7" name="TextBox 6">
            <a:extLst>
              <a:ext uri="{FF2B5EF4-FFF2-40B4-BE49-F238E27FC236}">
                <a16:creationId xmlns:a16="http://schemas.microsoft.com/office/drawing/2014/main" id="{653B9EE4-C85A-E545-CC46-0BC5E0F2EF36}"/>
              </a:ext>
            </a:extLst>
          </p:cNvPr>
          <p:cNvSpPr txBox="1"/>
          <p:nvPr/>
        </p:nvSpPr>
        <p:spPr>
          <a:xfrm>
            <a:off x="406400" y="3789646"/>
            <a:ext cx="11054080" cy="2810321"/>
          </a:xfrm>
          <a:prstGeom prst="rect">
            <a:avLst/>
          </a:prstGeom>
          <a:noFill/>
        </p:spPr>
        <p:txBody>
          <a:bodyPr wrap="square" rtlCol="0">
            <a:spAutoFit/>
          </a:bodyPr>
          <a:lstStyle/>
          <a:p>
            <a:pPr>
              <a:lnSpc>
                <a:spcPct val="150000"/>
              </a:lnSpc>
            </a:pPr>
            <a:r>
              <a:rPr lang="en-US" sz="2000" dirty="0"/>
              <a:t>Recipe Generation problem is resolved by three major sub-networks.</a:t>
            </a:r>
          </a:p>
          <a:p>
            <a:pPr marL="342900" indent="-342900">
              <a:lnSpc>
                <a:spcPct val="150000"/>
              </a:lnSpc>
              <a:buFont typeface="Wingdings" panose="05000000000000000000" pitchFamily="2" charset="2"/>
              <a:buChar char="§"/>
            </a:pPr>
            <a:r>
              <a:rPr lang="en-US" sz="2000" dirty="0"/>
              <a:t>Food understanding (Extracting ingredients)</a:t>
            </a:r>
          </a:p>
          <a:p>
            <a:pPr marL="342900" indent="-342900">
              <a:lnSpc>
                <a:spcPct val="150000"/>
              </a:lnSpc>
              <a:buFont typeface="Wingdings" panose="05000000000000000000" pitchFamily="2" charset="2"/>
              <a:buChar char="§"/>
            </a:pPr>
            <a:r>
              <a:rPr lang="en-US" sz="2000" dirty="0"/>
              <a:t>Multi-label classification (Detecting the food title)</a:t>
            </a:r>
          </a:p>
          <a:p>
            <a:pPr marL="342900" indent="-342900">
              <a:lnSpc>
                <a:spcPct val="150000"/>
              </a:lnSpc>
              <a:buFont typeface="Wingdings" panose="05000000000000000000" pitchFamily="2" charset="2"/>
              <a:buChar char="§"/>
            </a:pPr>
            <a:r>
              <a:rPr lang="en-US" sz="2000" dirty="0"/>
              <a:t>Conditional text generation (NLP)(Preparing recipe) </a:t>
            </a:r>
          </a:p>
          <a:p>
            <a:pPr>
              <a:lnSpc>
                <a:spcPct val="150000"/>
              </a:lnSpc>
            </a:pPr>
            <a:r>
              <a:rPr lang="en-US" sz="2000" dirty="0"/>
              <a:t>The pipeline extracts the image representation with resnet-50 encoder and obtain the ingredients. Recipes are generated with identified ingredients into human readable format.</a:t>
            </a:r>
          </a:p>
        </p:txBody>
      </p:sp>
    </p:spTree>
    <p:extLst>
      <p:ext uri="{BB962C8B-B14F-4D97-AF65-F5344CB8AC3E}">
        <p14:creationId xmlns:p14="http://schemas.microsoft.com/office/powerpoint/2010/main" val="19743254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ful patterns on the sky">
            <a:extLst>
              <a:ext uri="{FF2B5EF4-FFF2-40B4-BE49-F238E27FC236}">
                <a16:creationId xmlns:a16="http://schemas.microsoft.com/office/drawing/2014/main" id="{955115BC-75F9-B5A4-A9A6-B71AD505CAD4}"/>
              </a:ext>
            </a:extLst>
          </p:cNvPr>
          <p:cNvPicPr>
            <a:picLocks noChangeAspect="1"/>
          </p:cNvPicPr>
          <p:nvPr/>
        </p:nvPicPr>
        <p:blipFill rotWithShape="1">
          <a:blip r:embed="rId2"/>
          <a:srcRect l="9840" r="23558" b="-1"/>
          <a:stretch/>
        </p:blipFill>
        <p:spPr>
          <a:xfrm>
            <a:off x="-125856" y="-69776"/>
            <a:ext cx="12495889" cy="6927775"/>
          </a:xfrm>
          <a:prstGeom prst="rect">
            <a:avLst/>
          </a:prstGeom>
        </p:spPr>
      </p:pic>
      <p:sp>
        <p:nvSpPr>
          <p:cNvPr id="2" name="TextBox 1">
            <a:extLst>
              <a:ext uri="{FF2B5EF4-FFF2-40B4-BE49-F238E27FC236}">
                <a16:creationId xmlns:a16="http://schemas.microsoft.com/office/drawing/2014/main" id="{B32AC0D4-614B-AD0D-F420-5D482B8B2795}"/>
              </a:ext>
            </a:extLst>
          </p:cNvPr>
          <p:cNvSpPr txBox="1"/>
          <p:nvPr/>
        </p:nvSpPr>
        <p:spPr>
          <a:xfrm>
            <a:off x="335280" y="69775"/>
            <a:ext cx="3037840" cy="461665"/>
          </a:xfrm>
          <a:prstGeom prst="rect">
            <a:avLst/>
          </a:prstGeom>
          <a:noFill/>
        </p:spPr>
        <p:txBody>
          <a:bodyPr wrap="square" rtlCol="0">
            <a:spAutoFit/>
          </a:bodyPr>
          <a:lstStyle/>
          <a:p>
            <a:r>
              <a:rPr lang="en-US" sz="2400" dirty="0">
                <a:latin typeface="Amasis MT Pro Black" panose="02040A04050005020304" pitchFamily="18" charset="0"/>
              </a:rPr>
              <a:t>Balanced Diet:</a:t>
            </a:r>
          </a:p>
        </p:txBody>
      </p:sp>
      <p:sp>
        <p:nvSpPr>
          <p:cNvPr id="3" name="TextBox 2">
            <a:extLst>
              <a:ext uri="{FF2B5EF4-FFF2-40B4-BE49-F238E27FC236}">
                <a16:creationId xmlns:a16="http://schemas.microsoft.com/office/drawing/2014/main" id="{10A8B8A9-CF95-56F2-ADF5-F320D5023358}"/>
              </a:ext>
            </a:extLst>
          </p:cNvPr>
          <p:cNvSpPr txBox="1"/>
          <p:nvPr/>
        </p:nvSpPr>
        <p:spPr>
          <a:xfrm flipH="1">
            <a:off x="335280" y="2450433"/>
            <a:ext cx="3276601" cy="461665"/>
          </a:xfrm>
          <a:prstGeom prst="rect">
            <a:avLst/>
          </a:prstGeom>
          <a:noFill/>
        </p:spPr>
        <p:txBody>
          <a:bodyPr wrap="square" rtlCol="0">
            <a:spAutoFit/>
          </a:bodyPr>
          <a:lstStyle/>
          <a:p>
            <a:r>
              <a:rPr lang="en-US" sz="2400" dirty="0">
                <a:latin typeface="Amasis MT Pro Black" panose="02040A04050005020304" pitchFamily="18" charset="0"/>
              </a:rPr>
              <a:t>Calorie Estimation:</a:t>
            </a:r>
          </a:p>
        </p:txBody>
      </p:sp>
      <p:sp>
        <p:nvSpPr>
          <p:cNvPr id="5" name="TextBox 4">
            <a:extLst>
              <a:ext uri="{FF2B5EF4-FFF2-40B4-BE49-F238E27FC236}">
                <a16:creationId xmlns:a16="http://schemas.microsoft.com/office/drawing/2014/main" id="{AAC7E5CB-898C-7BE3-C6D3-73EBEBA541CE}"/>
              </a:ext>
            </a:extLst>
          </p:cNvPr>
          <p:cNvSpPr txBox="1"/>
          <p:nvPr/>
        </p:nvSpPr>
        <p:spPr>
          <a:xfrm>
            <a:off x="406400" y="2925535"/>
            <a:ext cx="11694160" cy="3785075"/>
          </a:xfrm>
          <a:prstGeom prst="rect">
            <a:avLst/>
          </a:prstGeom>
          <a:noFill/>
        </p:spPr>
        <p:txBody>
          <a:bodyPr wrap="square" rtlCol="0">
            <a:spAutoFit/>
          </a:bodyPr>
          <a:lstStyle/>
          <a:p>
            <a:pPr>
              <a:lnSpc>
                <a:spcPct val="150000"/>
              </a:lnSpc>
            </a:pPr>
            <a:r>
              <a:rPr lang="en-US" dirty="0"/>
              <a:t>From the ingredients generated from Recipe module, we have computed the Calorie for the dish.</a:t>
            </a:r>
          </a:p>
          <a:p>
            <a:pPr>
              <a:lnSpc>
                <a:spcPct val="150000"/>
              </a:lnSpc>
            </a:pPr>
            <a:r>
              <a:rPr lang="en-US" dirty="0"/>
              <a:t>Each recipe provided us the nutritional value for every 100 grams.</a:t>
            </a:r>
          </a:p>
          <a:p>
            <a:pPr marL="285750" indent="-285750">
              <a:lnSpc>
                <a:spcPct val="150000"/>
              </a:lnSpc>
              <a:buFont typeface="Wingdings" panose="05000000000000000000" pitchFamily="2" charset="2"/>
              <a:buChar char="§"/>
            </a:pPr>
            <a:r>
              <a:rPr lang="en-US" dirty="0"/>
              <a:t>Fat/ Saturation - Every gram of fat has 37 kilojoules.</a:t>
            </a:r>
          </a:p>
          <a:p>
            <a:pPr marL="285750" indent="-285750">
              <a:lnSpc>
                <a:spcPct val="150000"/>
              </a:lnSpc>
              <a:buFont typeface="Wingdings" panose="05000000000000000000" pitchFamily="2" charset="2"/>
              <a:buChar char="§"/>
            </a:pPr>
            <a:r>
              <a:rPr lang="en-US" dirty="0"/>
              <a:t>Protein - Every gram of protein has 17 kilojoules.</a:t>
            </a:r>
          </a:p>
          <a:p>
            <a:pPr marL="285750" indent="-285750">
              <a:lnSpc>
                <a:spcPct val="150000"/>
              </a:lnSpc>
              <a:buFont typeface="Wingdings" panose="05000000000000000000" pitchFamily="2" charset="2"/>
              <a:buChar char="§"/>
            </a:pPr>
            <a:r>
              <a:rPr lang="en-US" dirty="0"/>
              <a:t>Sodium - Every gram of sodium has 8 kilojoules.</a:t>
            </a:r>
          </a:p>
          <a:p>
            <a:pPr marL="285750" indent="-285750">
              <a:lnSpc>
                <a:spcPct val="150000"/>
              </a:lnSpc>
              <a:buFont typeface="Wingdings" panose="05000000000000000000" pitchFamily="2" charset="2"/>
              <a:buChar char="§"/>
            </a:pPr>
            <a:r>
              <a:rPr lang="en-US" dirty="0"/>
              <a:t>Sugar - Every gram of sugar has 17 kilojoules.</a:t>
            </a:r>
          </a:p>
          <a:p>
            <a:pPr>
              <a:lnSpc>
                <a:spcPct val="150000"/>
              </a:lnSpc>
            </a:pPr>
            <a:r>
              <a:rPr lang="en-US" dirty="0"/>
              <a:t>Every kilojoule has 0.239006 calories.</a:t>
            </a:r>
          </a:p>
          <a:p>
            <a:pPr>
              <a:lnSpc>
                <a:spcPct val="150000"/>
              </a:lnSpc>
            </a:pPr>
            <a:r>
              <a:rPr lang="en-US" dirty="0"/>
              <a:t>Using </a:t>
            </a:r>
            <a:r>
              <a:rPr lang="en-US"/>
              <a:t>this information we used </a:t>
            </a:r>
            <a:r>
              <a:rPr lang="en-US" dirty="0"/>
              <a:t>the following formula to estimate calories.</a:t>
            </a:r>
          </a:p>
          <a:p>
            <a:pPr>
              <a:lnSpc>
                <a:spcPct val="150000"/>
              </a:lnSpc>
            </a:pPr>
            <a:r>
              <a:rPr lang="en-US" dirty="0"/>
              <a:t>0.24((fat * 37) + (protein*17) + (sodium *8) + (sugar * 17)) = total calories. </a:t>
            </a:r>
          </a:p>
        </p:txBody>
      </p:sp>
      <p:sp>
        <p:nvSpPr>
          <p:cNvPr id="6" name="TextBox 5">
            <a:extLst>
              <a:ext uri="{FF2B5EF4-FFF2-40B4-BE49-F238E27FC236}">
                <a16:creationId xmlns:a16="http://schemas.microsoft.com/office/drawing/2014/main" id="{B55AC521-B24F-ED74-2922-2759F060457E}"/>
              </a:ext>
            </a:extLst>
          </p:cNvPr>
          <p:cNvSpPr txBox="1"/>
          <p:nvPr/>
        </p:nvSpPr>
        <p:spPr>
          <a:xfrm flipH="1">
            <a:off x="335280" y="619057"/>
            <a:ext cx="10175241" cy="1707583"/>
          </a:xfrm>
          <a:prstGeom prst="rect">
            <a:avLst/>
          </a:prstGeom>
          <a:noFill/>
        </p:spPr>
        <p:txBody>
          <a:bodyPr wrap="square" rtlCol="0">
            <a:spAutoFit/>
          </a:bodyPr>
          <a:lstStyle/>
          <a:p>
            <a:pPr marL="285750" indent="-285750" algn="l">
              <a:lnSpc>
                <a:spcPct val="150000"/>
              </a:lnSpc>
              <a:buFont typeface="Wingdings" panose="05000000000000000000" pitchFamily="2" charset="2"/>
              <a:buChar char="§"/>
            </a:pPr>
            <a:r>
              <a:rPr lang="en-US" b="0" i="0" dirty="0">
                <a:solidFill>
                  <a:srgbClr val="111111"/>
                </a:solidFill>
                <a:effectLst/>
              </a:rPr>
              <a:t>A balanced diet is one that contains all of the essential elements that the human body needs.</a:t>
            </a:r>
          </a:p>
          <a:p>
            <a:pPr marL="285750" indent="-285750" algn="l">
              <a:lnSpc>
                <a:spcPct val="150000"/>
              </a:lnSpc>
              <a:buFont typeface="Wingdings" panose="05000000000000000000" pitchFamily="2" charset="2"/>
              <a:buChar char="§"/>
            </a:pPr>
            <a:r>
              <a:rPr lang="en-US" b="0" i="0" dirty="0">
                <a:solidFill>
                  <a:srgbClr val="111111"/>
                </a:solidFill>
                <a:effectLst/>
              </a:rPr>
              <a:t>Carbohydrates, lipids, vitamins, minerals, proteins, fiber and water are all essential components in a well-balanced diet.</a:t>
            </a:r>
          </a:p>
          <a:p>
            <a:pPr marL="285750" indent="-285750" algn="l">
              <a:lnSpc>
                <a:spcPct val="150000"/>
              </a:lnSpc>
              <a:buFont typeface="Wingdings" panose="05000000000000000000" pitchFamily="2" charset="2"/>
              <a:buChar char="§"/>
            </a:pPr>
            <a:r>
              <a:rPr lang="en-US" b="0" i="0" dirty="0">
                <a:solidFill>
                  <a:srgbClr val="111111"/>
                </a:solidFill>
                <a:effectLst/>
              </a:rPr>
              <a:t>A nutritious, well-balanced diet lowers the risk of disease and enhances general health.</a:t>
            </a:r>
          </a:p>
        </p:txBody>
      </p:sp>
    </p:spTree>
    <p:extLst>
      <p:ext uri="{BB962C8B-B14F-4D97-AF65-F5344CB8AC3E}">
        <p14:creationId xmlns:p14="http://schemas.microsoft.com/office/powerpoint/2010/main" val="1813613120"/>
      </p:ext>
    </p:extLst>
  </p:cSld>
  <p:clrMapOvr>
    <a:masterClrMapping/>
  </p:clrMapOvr>
</p:sld>
</file>

<file path=ppt/theme/theme1.xml><?xml version="1.0" encoding="utf-8"?>
<a:theme xmlns:a="http://schemas.openxmlformats.org/drawingml/2006/main" name="PrismaticVTI">
  <a:themeElements>
    <a:clrScheme name="Prismatic">
      <a:dk1>
        <a:sysClr val="windowText" lastClr="000000"/>
      </a:dk1>
      <a:lt1>
        <a:sysClr val="window" lastClr="FFFFFF"/>
      </a:lt1>
      <a:dk2>
        <a:srgbClr val="131523"/>
      </a:dk2>
      <a:lt2>
        <a:srgbClr val="E7E6E6"/>
      </a:lt2>
      <a:accent1>
        <a:srgbClr val="42B3BD"/>
      </a:accent1>
      <a:accent2>
        <a:srgbClr val="51B851"/>
      </a:accent2>
      <a:accent3>
        <a:srgbClr val="B5A603"/>
      </a:accent3>
      <a:accent4>
        <a:srgbClr val="F58505"/>
      </a:accent4>
      <a:accent5>
        <a:srgbClr val="FA2481"/>
      </a:accent5>
      <a:accent6>
        <a:srgbClr val="9CA2AB"/>
      </a:accent6>
      <a:hlink>
        <a:srgbClr val="FA2481"/>
      </a:hlink>
      <a:folHlink>
        <a:srgbClr val="57618E"/>
      </a:folHlink>
    </a:clrScheme>
    <a:fontScheme name="Custom 166">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ismaticVTI" id="{DA44D624-A564-4DE8-8446-0CD5C485C979}" vid="{8B2B1550-B69C-4156-BAEC-B2E559F94BDB}"/>
    </a:ext>
  </a:extLst>
</a:theme>
</file>

<file path=docProps/app.xml><?xml version="1.0" encoding="utf-8"?>
<Properties xmlns="http://schemas.openxmlformats.org/officeDocument/2006/extended-properties" xmlns:vt="http://schemas.openxmlformats.org/officeDocument/2006/docPropsVTypes">
  <TotalTime>355</TotalTime>
  <Words>1536</Words>
  <Application>Microsoft Office PowerPoint</Application>
  <PresentationFormat>Widescreen</PresentationFormat>
  <Paragraphs>245</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Aharoni</vt:lpstr>
      <vt:lpstr>Amasis MT Pro Black</vt:lpstr>
      <vt:lpstr>Arial</vt:lpstr>
      <vt:lpstr>Avenir Next LT Pro</vt:lpstr>
      <vt:lpstr>Wingdings</vt:lpstr>
      <vt:lpstr>PrismaticVTI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Maanasa Dharini</dc:creator>
  <cp:lastModifiedBy>Maanasa Dharini</cp:lastModifiedBy>
  <cp:revision>2</cp:revision>
  <dcterms:created xsi:type="dcterms:W3CDTF">2022-10-26T07:28:54Z</dcterms:created>
  <dcterms:modified xsi:type="dcterms:W3CDTF">2022-10-26T22:14:43Z</dcterms:modified>
</cp:coreProperties>
</file>

<file path=docProps/thumbnail.jpeg>
</file>